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257" r:id="rId4"/>
    <p:sldId id="274" r:id="rId5"/>
    <p:sldId id="261" r:id="rId6"/>
    <p:sldId id="276" r:id="rId7"/>
    <p:sldId id="262" r:id="rId8"/>
    <p:sldId id="259" r:id="rId9"/>
    <p:sldId id="264" r:id="rId10"/>
    <p:sldId id="275" r:id="rId11"/>
    <p:sldId id="267" r:id="rId12"/>
    <p:sldId id="268" r:id="rId13"/>
    <p:sldId id="258" r:id="rId14"/>
    <p:sldId id="271" r:id="rId15"/>
    <p:sldId id="265" r:id="rId16"/>
    <p:sldId id="270" r:id="rId17"/>
    <p:sldId id="277" r:id="rId18"/>
    <p:sldId id="278" r:id="rId19"/>
    <p:sldId id="279" r:id="rId20"/>
    <p:sldId id="266" r:id="rId21"/>
    <p:sldId id="269" r:id="rId22"/>
    <p:sldId id="273" r:id="rId23"/>
    <p:sldId id="280" r:id="rId24"/>
    <p:sldId id="272" r:id="rId25"/>
    <p:sldId id="26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C6D9F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908E3-7C1F-4E33-81B1-34E4187E05A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82141A1-F40D-42E2-8701-4D534D380FBF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Солнце</a:t>
          </a:r>
          <a:endParaRPr lang="ru-RU" dirty="0">
            <a:latin typeface="Comic Sans MS" pitchFamily="66" charset="0"/>
          </a:endParaRPr>
        </a:p>
      </dgm:t>
    </dgm:pt>
    <dgm:pt modelId="{B07E4BAE-1009-4A3C-8522-60A3E4A59490}" type="parTrans" cxnId="{D0FA0AFA-FB61-470A-A399-97A06FBFF131}">
      <dgm:prSet/>
      <dgm:spPr/>
      <dgm:t>
        <a:bodyPr/>
        <a:lstStyle/>
        <a:p>
          <a:endParaRPr lang="ru-RU"/>
        </a:p>
      </dgm:t>
    </dgm:pt>
    <dgm:pt modelId="{75B0959D-8C76-423E-AD2D-F72951ACF46B}" type="sibTrans" cxnId="{D0FA0AFA-FB61-470A-A399-97A06FBFF131}">
      <dgm:prSet/>
      <dgm:spPr/>
      <dgm:t>
        <a:bodyPr/>
        <a:lstStyle/>
        <a:p>
          <a:endParaRPr lang="ru-RU"/>
        </a:p>
      </dgm:t>
    </dgm:pt>
    <dgm:pt modelId="{B1FC1F30-6A9D-44FA-9B19-A424A397BDA4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Ветер</a:t>
          </a:r>
          <a:endParaRPr lang="ru-RU" dirty="0">
            <a:latin typeface="Comic Sans MS" pitchFamily="66" charset="0"/>
          </a:endParaRPr>
        </a:p>
      </dgm:t>
    </dgm:pt>
    <dgm:pt modelId="{5B0B5C7E-685A-4383-9CB9-ED9DF1FF0E24}" type="parTrans" cxnId="{6B665EE8-5078-430E-AEE9-E04A6747D4A8}">
      <dgm:prSet/>
      <dgm:spPr/>
      <dgm:t>
        <a:bodyPr/>
        <a:lstStyle/>
        <a:p>
          <a:endParaRPr lang="ru-RU"/>
        </a:p>
      </dgm:t>
    </dgm:pt>
    <dgm:pt modelId="{6748A97D-B4B5-429E-86E8-D4EEE2F63F2D}" type="sibTrans" cxnId="{6B665EE8-5078-430E-AEE9-E04A6747D4A8}">
      <dgm:prSet/>
      <dgm:spPr/>
      <dgm:t>
        <a:bodyPr/>
        <a:lstStyle/>
        <a:p>
          <a:endParaRPr lang="ru-RU"/>
        </a:p>
      </dgm:t>
    </dgm:pt>
    <dgm:pt modelId="{AA1B045D-E7A1-4DF4-8BCF-D98C515AF6B4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Тепло</a:t>
          </a:r>
          <a:endParaRPr lang="ru-RU" dirty="0">
            <a:latin typeface="Comic Sans MS" pitchFamily="66" charset="0"/>
          </a:endParaRPr>
        </a:p>
      </dgm:t>
    </dgm:pt>
    <dgm:pt modelId="{2FC15975-4BFE-4D8A-A9D0-56EDBC83D465}" type="parTrans" cxnId="{F582891A-B192-4A22-8AF2-0B55225AC48A}">
      <dgm:prSet/>
      <dgm:spPr/>
      <dgm:t>
        <a:bodyPr/>
        <a:lstStyle/>
        <a:p>
          <a:endParaRPr lang="ru-RU"/>
        </a:p>
      </dgm:t>
    </dgm:pt>
    <dgm:pt modelId="{323F0C9B-7BCE-4DC6-A5E3-34612EFEE2BC}" type="sibTrans" cxnId="{F582891A-B192-4A22-8AF2-0B55225AC48A}">
      <dgm:prSet/>
      <dgm:spPr/>
      <dgm:t>
        <a:bodyPr/>
        <a:lstStyle/>
        <a:p>
          <a:endParaRPr lang="ru-RU"/>
        </a:p>
      </dgm:t>
    </dgm:pt>
    <dgm:pt modelId="{B238AFC9-D5C6-4A0E-9A57-ED0502CA441C}" type="pres">
      <dgm:prSet presAssocID="{73C908E3-7C1F-4E33-81B1-34E4187E05A1}" presName="compositeShape" presStyleCnt="0">
        <dgm:presLayoutVars>
          <dgm:dir/>
          <dgm:resizeHandles/>
        </dgm:presLayoutVars>
      </dgm:prSet>
      <dgm:spPr/>
    </dgm:pt>
    <dgm:pt modelId="{CBCE8654-E453-46DA-AD00-662ABEEAB537}" type="pres">
      <dgm:prSet presAssocID="{73C908E3-7C1F-4E33-81B1-34E4187E05A1}" presName="pyramid" presStyleLbl="node1" presStyleIdx="0" presStyleCnt="1"/>
      <dgm:spPr/>
    </dgm:pt>
    <dgm:pt modelId="{2E20C579-7035-4D50-AEA8-56972C26DD67}" type="pres">
      <dgm:prSet presAssocID="{73C908E3-7C1F-4E33-81B1-34E4187E05A1}" presName="theList" presStyleCnt="0"/>
      <dgm:spPr/>
    </dgm:pt>
    <dgm:pt modelId="{F086EF6C-A26B-4731-BA13-BAEDE5693944}" type="pres">
      <dgm:prSet presAssocID="{282141A1-F40D-42E2-8701-4D534D380FB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E056D-8A2C-4B66-B6EB-13969D2EFF85}" type="pres">
      <dgm:prSet presAssocID="{282141A1-F40D-42E2-8701-4D534D380FBF}" presName="aSpace" presStyleCnt="0"/>
      <dgm:spPr/>
    </dgm:pt>
    <dgm:pt modelId="{5C3324D6-8BF4-4160-8B2A-FD70E411C2BC}" type="pres">
      <dgm:prSet presAssocID="{B1FC1F30-6A9D-44FA-9B19-A424A397BDA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99BE0-87E2-478A-9D7E-ADD1B2955314}" type="pres">
      <dgm:prSet presAssocID="{B1FC1F30-6A9D-44FA-9B19-A424A397BDA4}" presName="aSpace" presStyleCnt="0"/>
      <dgm:spPr/>
    </dgm:pt>
    <dgm:pt modelId="{9DAEF67D-1350-4472-A564-CA6AD40EA4BC}" type="pres">
      <dgm:prSet presAssocID="{AA1B045D-E7A1-4DF4-8BCF-D98C515AF6B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3E814-BB66-4AB3-9A2F-8508F1C46FD7}" type="pres">
      <dgm:prSet presAssocID="{AA1B045D-E7A1-4DF4-8BCF-D98C515AF6B4}" presName="aSpace" presStyleCnt="0"/>
      <dgm:spPr/>
    </dgm:pt>
  </dgm:ptLst>
  <dgm:cxnLst>
    <dgm:cxn modelId="{E8D1BD05-A320-480D-A2F1-CE5706619296}" type="presOf" srcId="{73C908E3-7C1F-4E33-81B1-34E4187E05A1}" destId="{B238AFC9-D5C6-4A0E-9A57-ED0502CA441C}" srcOrd="0" destOrd="0" presId="urn:microsoft.com/office/officeart/2005/8/layout/pyramid2"/>
    <dgm:cxn modelId="{50C901F0-B886-409B-8F0C-127D1FB604CF}" type="presOf" srcId="{282141A1-F40D-42E2-8701-4D534D380FBF}" destId="{F086EF6C-A26B-4731-BA13-BAEDE5693944}" srcOrd="0" destOrd="0" presId="urn:microsoft.com/office/officeart/2005/8/layout/pyramid2"/>
    <dgm:cxn modelId="{D0FA0AFA-FB61-470A-A399-97A06FBFF131}" srcId="{73C908E3-7C1F-4E33-81B1-34E4187E05A1}" destId="{282141A1-F40D-42E2-8701-4D534D380FBF}" srcOrd="0" destOrd="0" parTransId="{B07E4BAE-1009-4A3C-8522-60A3E4A59490}" sibTransId="{75B0959D-8C76-423E-AD2D-F72951ACF46B}"/>
    <dgm:cxn modelId="{E53E811F-029A-4D41-9C82-AF5DF472C0E4}" type="presOf" srcId="{AA1B045D-E7A1-4DF4-8BCF-D98C515AF6B4}" destId="{9DAEF67D-1350-4472-A564-CA6AD40EA4BC}" srcOrd="0" destOrd="0" presId="urn:microsoft.com/office/officeart/2005/8/layout/pyramid2"/>
    <dgm:cxn modelId="{69809A2B-4706-4D43-894E-C3A50483A586}" type="presOf" srcId="{B1FC1F30-6A9D-44FA-9B19-A424A397BDA4}" destId="{5C3324D6-8BF4-4160-8B2A-FD70E411C2BC}" srcOrd="0" destOrd="0" presId="urn:microsoft.com/office/officeart/2005/8/layout/pyramid2"/>
    <dgm:cxn modelId="{F582891A-B192-4A22-8AF2-0B55225AC48A}" srcId="{73C908E3-7C1F-4E33-81B1-34E4187E05A1}" destId="{AA1B045D-E7A1-4DF4-8BCF-D98C515AF6B4}" srcOrd="2" destOrd="0" parTransId="{2FC15975-4BFE-4D8A-A9D0-56EDBC83D465}" sibTransId="{323F0C9B-7BCE-4DC6-A5E3-34612EFEE2BC}"/>
    <dgm:cxn modelId="{6B665EE8-5078-430E-AEE9-E04A6747D4A8}" srcId="{73C908E3-7C1F-4E33-81B1-34E4187E05A1}" destId="{B1FC1F30-6A9D-44FA-9B19-A424A397BDA4}" srcOrd="1" destOrd="0" parTransId="{5B0B5C7E-685A-4383-9CB9-ED9DF1FF0E24}" sibTransId="{6748A97D-B4B5-429E-86E8-D4EEE2F63F2D}"/>
    <dgm:cxn modelId="{83AC4CA5-9857-447A-88BE-6D867745CBC0}" type="presParOf" srcId="{B238AFC9-D5C6-4A0E-9A57-ED0502CA441C}" destId="{CBCE8654-E453-46DA-AD00-662ABEEAB537}" srcOrd="0" destOrd="0" presId="urn:microsoft.com/office/officeart/2005/8/layout/pyramid2"/>
    <dgm:cxn modelId="{363152F0-A2F6-4D20-8B89-A2016ECCB8D2}" type="presParOf" srcId="{B238AFC9-D5C6-4A0E-9A57-ED0502CA441C}" destId="{2E20C579-7035-4D50-AEA8-56972C26DD67}" srcOrd="1" destOrd="0" presId="urn:microsoft.com/office/officeart/2005/8/layout/pyramid2"/>
    <dgm:cxn modelId="{13CCE3C0-63F1-45F0-8BC1-423A39832B44}" type="presParOf" srcId="{2E20C579-7035-4D50-AEA8-56972C26DD67}" destId="{F086EF6C-A26B-4731-BA13-BAEDE5693944}" srcOrd="0" destOrd="0" presId="urn:microsoft.com/office/officeart/2005/8/layout/pyramid2"/>
    <dgm:cxn modelId="{0217E14A-2489-4A26-8E9C-FE9401B99633}" type="presParOf" srcId="{2E20C579-7035-4D50-AEA8-56972C26DD67}" destId="{204E056D-8A2C-4B66-B6EB-13969D2EFF85}" srcOrd="1" destOrd="0" presId="urn:microsoft.com/office/officeart/2005/8/layout/pyramid2"/>
    <dgm:cxn modelId="{45AFEA36-800D-42CC-B20B-FB95B891973E}" type="presParOf" srcId="{2E20C579-7035-4D50-AEA8-56972C26DD67}" destId="{5C3324D6-8BF4-4160-8B2A-FD70E411C2BC}" srcOrd="2" destOrd="0" presId="urn:microsoft.com/office/officeart/2005/8/layout/pyramid2"/>
    <dgm:cxn modelId="{1806BF00-BC04-4615-833C-25ED86229D56}" type="presParOf" srcId="{2E20C579-7035-4D50-AEA8-56972C26DD67}" destId="{17899BE0-87E2-478A-9D7E-ADD1B2955314}" srcOrd="3" destOrd="0" presId="urn:microsoft.com/office/officeart/2005/8/layout/pyramid2"/>
    <dgm:cxn modelId="{53722C5C-AC67-47D5-8F5D-607DDFF77995}" type="presParOf" srcId="{2E20C579-7035-4D50-AEA8-56972C26DD67}" destId="{9DAEF67D-1350-4472-A564-CA6AD40EA4BC}" srcOrd="4" destOrd="0" presId="urn:microsoft.com/office/officeart/2005/8/layout/pyramid2"/>
    <dgm:cxn modelId="{8E753377-74DE-4179-8CE3-050272F59F06}" type="presParOf" srcId="{2E20C579-7035-4D50-AEA8-56972C26DD67}" destId="{7393E814-BB66-4AB3-9A2F-8508F1C46FD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E08D14-6990-46FF-899E-91164D4ECE6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5B049A6-F35B-4268-89F8-BB3334A09B9B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Дорогое строительство</a:t>
          </a:r>
          <a:endParaRPr lang="ru-RU" sz="1800" dirty="0">
            <a:latin typeface="Comic Sans MS" pitchFamily="66" charset="0"/>
          </a:endParaRPr>
        </a:p>
      </dgm:t>
    </dgm:pt>
    <dgm:pt modelId="{F4EA9E7B-A1C5-4CF8-B4F0-0E61BDC6CA31}" type="parTrans" cxnId="{23B7A4AD-3259-4006-A803-960C045CD568}">
      <dgm:prSet/>
      <dgm:spPr/>
      <dgm:t>
        <a:bodyPr/>
        <a:lstStyle/>
        <a:p>
          <a:endParaRPr lang="ru-RU"/>
        </a:p>
      </dgm:t>
    </dgm:pt>
    <dgm:pt modelId="{09C01898-3A68-4FB2-9AE5-7B9F22B308C6}" type="sibTrans" cxnId="{23B7A4AD-3259-4006-A803-960C045CD568}">
      <dgm:prSet/>
      <dgm:spPr/>
      <dgm:t>
        <a:bodyPr/>
        <a:lstStyle/>
        <a:p>
          <a:endParaRPr lang="ru-RU"/>
        </a:p>
      </dgm:t>
    </dgm:pt>
    <dgm:pt modelId="{291D28DF-9565-4AB3-93C6-BECACBFC3D5A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Не постоянная мощность</a:t>
          </a:r>
          <a:endParaRPr lang="ru-RU" sz="1800" dirty="0">
            <a:latin typeface="Comic Sans MS" pitchFamily="66" charset="0"/>
          </a:endParaRPr>
        </a:p>
      </dgm:t>
    </dgm:pt>
    <dgm:pt modelId="{5A1B2EEE-D107-42ED-9ECB-2C95825A7A89}" type="parTrans" cxnId="{EC803C7A-3185-475C-B3B4-D158D705B2FD}">
      <dgm:prSet/>
      <dgm:spPr/>
      <dgm:t>
        <a:bodyPr/>
        <a:lstStyle/>
        <a:p>
          <a:endParaRPr lang="ru-RU"/>
        </a:p>
      </dgm:t>
    </dgm:pt>
    <dgm:pt modelId="{9E19A53D-D65E-4CC7-93E5-B906D6D28A70}" type="sibTrans" cxnId="{EC803C7A-3185-475C-B3B4-D158D705B2FD}">
      <dgm:prSet/>
      <dgm:spPr/>
      <dgm:t>
        <a:bodyPr/>
        <a:lstStyle/>
        <a:p>
          <a:endParaRPr lang="ru-RU"/>
        </a:p>
      </dgm:t>
    </dgm:pt>
    <dgm:pt modelId="{521ECE3B-4074-4E96-A0DB-43B79F4F6B19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Влияние на </a:t>
          </a:r>
          <a:r>
            <a:rPr lang="ru-RU" sz="1800" smtClean="0">
              <a:latin typeface="Comic Sans MS" pitchFamily="66" charset="0"/>
            </a:rPr>
            <a:t>морскую флору</a:t>
          </a:r>
          <a:endParaRPr lang="ru-RU" sz="1800" dirty="0">
            <a:latin typeface="Comic Sans MS" pitchFamily="66" charset="0"/>
          </a:endParaRPr>
        </a:p>
      </dgm:t>
    </dgm:pt>
    <dgm:pt modelId="{BD83B7AC-7B59-4E8B-BC6F-B6A954331796}" type="parTrans" cxnId="{CB990A15-AE81-41DA-8712-148CA9EEE311}">
      <dgm:prSet/>
      <dgm:spPr/>
      <dgm:t>
        <a:bodyPr/>
        <a:lstStyle/>
        <a:p>
          <a:endParaRPr lang="ru-RU"/>
        </a:p>
      </dgm:t>
    </dgm:pt>
    <dgm:pt modelId="{CF8D1024-9844-40D0-97B2-9B5AE0AC947E}" type="sibTrans" cxnId="{CB990A15-AE81-41DA-8712-148CA9EEE311}">
      <dgm:prSet/>
      <dgm:spPr/>
      <dgm:t>
        <a:bodyPr/>
        <a:lstStyle/>
        <a:p>
          <a:endParaRPr lang="ru-RU"/>
        </a:p>
      </dgm:t>
    </dgm:pt>
    <dgm:pt modelId="{16C520F4-0AF4-4856-9D0A-5F293A746D17}" type="pres">
      <dgm:prSet presAssocID="{22E08D14-6990-46FF-899E-91164D4ECE6A}" presName="compositeShape" presStyleCnt="0">
        <dgm:presLayoutVars>
          <dgm:dir/>
          <dgm:resizeHandles/>
        </dgm:presLayoutVars>
      </dgm:prSet>
      <dgm:spPr/>
    </dgm:pt>
    <dgm:pt modelId="{8CB2D936-A44C-4778-8DEF-0738F0E566B0}" type="pres">
      <dgm:prSet presAssocID="{22E08D14-6990-46FF-899E-91164D4ECE6A}" presName="pyramid" presStyleLbl="node1" presStyleIdx="0" presStyleCnt="1"/>
      <dgm:spPr/>
    </dgm:pt>
    <dgm:pt modelId="{6ECD115F-F790-4B47-8D1B-E10485EB9C7B}" type="pres">
      <dgm:prSet presAssocID="{22E08D14-6990-46FF-899E-91164D4ECE6A}" presName="theList" presStyleCnt="0"/>
      <dgm:spPr/>
    </dgm:pt>
    <dgm:pt modelId="{5487E1B7-262E-4122-88B6-9407C4CDF9FD}" type="pres">
      <dgm:prSet presAssocID="{A5B049A6-F35B-4268-89F8-BB3334A09B9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0F763-47C1-4BD0-B3A6-7145370CEBE4}" type="pres">
      <dgm:prSet presAssocID="{A5B049A6-F35B-4268-89F8-BB3334A09B9B}" presName="aSpace" presStyleCnt="0"/>
      <dgm:spPr/>
    </dgm:pt>
    <dgm:pt modelId="{DD4A142D-84B9-4B62-9CBA-03AA6F37622D}" type="pres">
      <dgm:prSet presAssocID="{291D28DF-9565-4AB3-93C6-BECACBFC3D5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D0AAD-8403-4079-B82F-90D58A6843A8}" type="pres">
      <dgm:prSet presAssocID="{291D28DF-9565-4AB3-93C6-BECACBFC3D5A}" presName="aSpace" presStyleCnt="0"/>
      <dgm:spPr/>
    </dgm:pt>
    <dgm:pt modelId="{0E109317-5124-4119-BB86-5EB72355A382}" type="pres">
      <dgm:prSet presAssocID="{521ECE3B-4074-4E96-A0DB-43B79F4F6B19}" presName="aNode" presStyleLbl="fgAcc1" presStyleIdx="2" presStyleCnt="3" custScaleY="137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DAB04-E159-4306-9B41-B32E330D952E}" type="pres">
      <dgm:prSet presAssocID="{521ECE3B-4074-4E96-A0DB-43B79F4F6B19}" presName="aSpace" presStyleCnt="0"/>
      <dgm:spPr/>
    </dgm:pt>
  </dgm:ptLst>
  <dgm:cxnLst>
    <dgm:cxn modelId="{5DFF3605-07FD-4F6A-8D2B-4C91D7B96BB3}" type="presOf" srcId="{22E08D14-6990-46FF-899E-91164D4ECE6A}" destId="{16C520F4-0AF4-4856-9D0A-5F293A746D17}" srcOrd="0" destOrd="0" presId="urn:microsoft.com/office/officeart/2005/8/layout/pyramid2"/>
    <dgm:cxn modelId="{EC803C7A-3185-475C-B3B4-D158D705B2FD}" srcId="{22E08D14-6990-46FF-899E-91164D4ECE6A}" destId="{291D28DF-9565-4AB3-93C6-BECACBFC3D5A}" srcOrd="1" destOrd="0" parTransId="{5A1B2EEE-D107-42ED-9ECB-2C95825A7A89}" sibTransId="{9E19A53D-D65E-4CC7-93E5-B906D6D28A70}"/>
    <dgm:cxn modelId="{CB990A15-AE81-41DA-8712-148CA9EEE311}" srcId="{22E08D14-6990-46FF-899E-91164D4ECE6A}" destId="{521ECE3B-4074-4E96-A0DB-43B79F4F6B19}" srcOrd="2" destOrd="0" parTransId="{BD83B7AC-7B59-4E8B-BC6F-B6A954331796}" sibTransId="{CF8D1024-9844-40D0-97B2-9B5AE0AC947E}"/>
    <dgm:cxn modelId="{DE7C1FBD-65D6-42CE-917C-02CBFEBD8253}" type="presOf" srcId="{291D28DF-9565-4AB3-93C6-BECACBFC3D5A}" destId="{DD4A142D-84B9-4B62-9CBA-03AA6F37622D}" srcOrd="0" destOrd="0" presId="urn:microsoft.com/office/officeart/2005/8/layout/pyramid2"/>
    <dgm:cxn modelId="{CED96E08-676D-4F3B-8B7A-DBFB5F04F9D0}" type="presOf" srcId="{521ECE3B-4074-4E96-A0DB-43B79F4F6B19}" destId="{0E109317-5124-4119-BB86-5EB72355A382}" srcOrd="0" destOrd="0" presId="urn:microsoft.com/office/officeart/2005/8/layout/pyramid2"/>
    <dgm:cxn modelId="{5D727915-AA1A-4A42-B429-D477EFD1DEDF}" type="presOf" srcId="{A5B049A6-F35B-4268-89F8-BB3334A09B9B}" destId="{5487E1B7-262E-4122-88B6-9407C4CDF9FD}" srcOrd="0" destOrd="0" presId="urn:microsoft.com/office/officeart/2005/8/layout/pyramid2"/>
    <dgm:cxn modelId="{23B7A4AD-3259-4006-A803-960C045CD568}" srcId="{22E08D14-6990-46FF-899E-91164D4ECE6A}" destId="{A5B049A6-F35B-4268-89F8-BB3334A09B9B}" srcOrd="0" destOrd="0" parTransId="{F4EA9E7B-A1C5-4CF8-B4F0-0E61BDC6CA31}" sibTransId="{09C01898-3A68-4FB2-9AE5-7B9F22B308C6}"/>
    <dgm:cxn modelId="{0E837D69-6F87-4269-8CBF-30E4AD439F19}" type="presParOf" srcId="{16C520F4-0AF4-4856-9D0A-5F293A746D17}" destId="{8CB2D936-A44C-4778-8DEF-0738F0E566B0}" srcOrd="0" destOrd="0" presId="urn:microsoft.com/office/officeart/2005/8/layout/pyramid2"/>
    <dgm:cxn modelId="{672967A1-9CB2-4397-BDF3-A4B6F00BA243}" type="presParOf" srcId="{16C520F4-0AF4-4856-9D0A-5F293A746D17}" destId="{6ECD115F-F790-4B47-8D1B-E10485EB9C7B}" srcOrd="1" destOrd="0" presId="urn:microsoft.com/office/officeart/2005/8/layout/pyramid2"/>
    <dgm:cxn modelId="{D5A4BCCF-EC6D-4AFC-9DC3-80F4AE4AEEB4}" type="presParOf" srcId="{6ECD115F-F790-4B47-8D1B-E10485EB9C7B}" destId="{5487E1B7-262E-4122-88B6-9407C4CDF9FD}" srcOrd="0" destOrd="0" presId="urn:microsoft.com/office/officeart/2005/8/layout/pyramid2"/>
    <dgm:cxn modelId="{7F1D1CB6-B7D8-474E-8D01-7AB65EA2DC0C}" type="presParOf" srcId="{6ECD115F-F790-4B47-8D1B-E10485EB9C7B}" destId="{30C0F763-47C1-4BD0-B3A6-7145370CEBE4}" srcOrd="1" destOrd="0" presId="urn:microsoft.com/office/officeart/2005/8/layout/pyramid2"/>
    <dgm:cxn modelId="{DBD57298-8EDA-4100-AC66-9C568186A80F}" type="presParOf" srcId="{6ECD115F-F790-4B47-8D1B-E10485EB9C7B}" destId="{DD4A142D-84B9-4B62-9CBA-03AA6F37622D}" srcOrd="2" destOrd="0" presId="urn:microsoft.com/office/officeart/2005/8/layout/pyramid2"/>
    <dgm:cxn modelId="{B1CD455E-452B-4E8F-8627-CF6501D57804}" type="presParOf" srcId="{6ECD115F-F790-4B47-8D1B-E10485EB9C7B}" destId="{1B1D0AAD-8403-4079-B82F-90D58A6843A8}" srcOrd="3" destOrd="0" presId="urn:microsoft.com/office/officeart/2005/8/layout/pyramid2"/>
    <dgm:cxn modelId="{81EB08C2-DDC4-4236-9D00-91871FF09C97}" type="presParOf" srcId="{6ECD115F-F790-4B47-8D1B-E10485EB9C7B}" destId="{0E109317-5124-4119-BB86-5EB72355A382}" srcOrd="4" destOrd="0" presId="urn:microsoft.com/office/officeart/2005/8/layout/pyramid2"/>
    <dgm:cxn modelId="{48E1BFF3-4073-4AD7-952C-31F3684488BB}" type="presParOf" srcId="{6ECD115F-F790-4B47-8D1B-E10485EB9C7B}" destId="{EDADAB04-E159-4306-9B41-B32E330D952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4E92A4-1E0A-4CB0-99E2-649A70110F9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8168BA5-6E02-4DB4-BA89-CCC62AED688E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Comic Sans MS" pitchFamily="66" charset="0"/>
            </a:rPr>
            <a:t>Дешевое строительство</a:t>
          </a:r>
          <a:endParaRPr lang="ru-RU" sz="1800" b="0" dirty="0">
            <a:solidFill>
              <a:schemeClr val="tx1"/>
            </a:solidFill>
            <a:latin typeface="Comic Sans MS" pitchFamily="66" charset="0"/>
          </a:endParaRPr>
        </a:p>
      </dgm:t>
    </dgm:pt>
    <dgm:pt modelId="{BDB54637-7315-4C08-960B-7819EBFC1CAB}" type="parTrans" cxnId="{F56CF674-2238-487B-A403-B9CFFBB2BAE0}">
      <dgm:prSet/>
      <dgm:spPr/>
      <dgm:t>
        <a:bodyPr/>
        <a:lstStyle/>
        <a:p>
          <a:endParaRPr lang="ru-RU"/>
        </a:p>
      </dgm:t>
    </dgm:pt>
    <dgm:pt modelId="{4194EAE4-61ED-4E49-A40A-EA7040A2971C}" type="sibTrans" cxnId="{F56CF674-2238-487B-A403-B9CFFBB2BAE0}">
      <dgm:prSet/>
      <dgm:spPr/>
      <dgm:t>
        <a:bodyPr/>
        <a:lstStyle/>
        <a:p>
          <a:endParaRPr lang="ru-RU"/>
        </a:p>
      </dgm:t>
    </dgm:pt>
    <dgm:pt modelId="{C21C7867-46D3-47E2-A8C5-DF97E56BE389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Дешевая энергия</a:t>
          </a:r>
          <a:endParaRPr lang="ru-RU" sz="1800" dirty="0">
            <a:latin typeface="Comic Sans MS" pitchFamily="66" charset="0"/>
          </a:endParaRPr>
        </a:p>
      </dgm:t>
    </dgm:pt>
    <dgm:pt modelId="{7A8DC225-FDEA-473A-833B-D5EF7BFB772D}" type="parTrans" cxnId="{62B2B06F-0AA0-4AD0-AE89-5178503508F3}">
      <dgm:prSet/>
      <dgm:spPr/>
      <dgm:t>
        <a:bodyPr/>
        <a:lstStyle/>
        <a:p>
          <a:endParaRPr lang="ru-RU"/>
        </a:p>
      </dgm:t>
    </dgm:pt>
    <dgm:pt modelId="{E79B22DB-EF02-4E50-8946-CF26E33AACCB}" type="sibTrans" cxnId="{62B2B06F-0AA0-4AD0-AE89-5178503508F3}">
      <dgm:prSet/>
      <dgm:spPr/>
      <dgm:t>
        <a:bodyPr/>
        <a:lstStyle/>
        <a:p>
          <a:endParaRPr lang="ru-RU"/>
        </a:p>
      </dgm:t>
    </dgm:pt>
    <dgm:pt modelId="{F1314EE7-7D4C-410A-8A37-7B684A9324AF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Возобновляе</a:t>
          </a:r>
          <a:br>
            <a:rPr lang="ru-RU" sz="1800" dirty="0" smtClean="0">
              <a:latin typeface="Comic Sans MS" pitchFamily="66" charset="0"/>
            </a:rPr>
          </a:br>
          <a:r>
            <a:rPr lang="ru-RU" sz="1800" dirty="0" smtClean="0">
              <a:latin typeface="Comic Sans MS" pitchFamily="66" charset="0"/>
            </a:rPr>
            <a:t>мый ресурс</a:t>
          </a:r>
          <a:endParaRPr lang="ru-RU" sz="1800" dirty="0">
            <a:latin typeface="Comic Sans MS" pitchFamily="66" charset="0"/>
          </a:endParaRPr>
        </a:p>
      </dgm:t>
    </dgm:pt>
    <dgm:pt modelId="{6A7FEC04-3495-4825-8CD1-AA6BF628EF04}" type="parTrans" cxnId="{9D1974DB-153F-42E6-8C08-57CCF7958EB6}">
      <dgm:prSet/>
      <dgm:spPr/>
      <dgm:t>
        <a:bodyPr/>
        <a:lstStyle/>
        <a:p>
          <a:endParaRPr lang="ru-RU"/>
        </a:p>
      </dgm:t>
    </dgm:pt>
    <dgm:pt modelId="{7E37D36B-2F53-4D8A-A1F7-7F61981C6F0D}" type="sibTrans" cxnId="{9D1974DB-153F-42E6-8C08-57CCF7958EB6}">
      <dgm:prSet/>
      <dgm:spPr/>
      <dgm:t>
        <a:bodyPr/>
        <a:lstStyle/>
        <a:p>
          <a:endParaRPr lang="ru-RU"/>
        </a:p>
      </dgm:t>
    </dgm:pt>
    <dgm:pt modelId="{E501301D-C0E0-43D8-B416-A18D74D81BBE}" type="pres">
      <dgm:prSet presAssocID="{324E92A4-1E0A-4CB0-99E2-649A70110F94}" presName="compositeShape" presStyleCnt="0">
        <dgm:presLayoutVars>
          <dgm:dir/>
          <dgm:resizeHandles/>
        </dgm:presLayoutVars>
      </dgm:prSet>
      <dgm:spPr/>
    </dgm:pt>
    <dgm:pt modelId="{3AF9BF35-D8C4-417E-9F96-754A540FA7C7}" type="pres">
      <dgm:prSet presAssocID="{324E92A4-1E0A-4CB0-99E2-649A70110F94}" presName="pyramid" presStyleLbl="node1" presStyleIdx="0" presStyleCnt="1"/>
      <dgm:spPr/>
    </dgm:pt>
    <dgm:pt modelId="{69A47A44-AE5D-4C3C-81F5-8CAA94CF7F46}" type="pres">
      <dgm:prSet presAssocID="{324E92A4-1E0A-4CB0-99E2-649A70110F94}" presName="theList" presStyleCnt="0"/>
      <dgm:spPr/>
    </dgm:pt>
    <dgm:pt modelId="{26DBB555-63DB-4B63-900A-17A7EA4DCC71}" type="pres">
      <dgm:prSet presAssocID="{B8168BA5-6E02-4DB4-BA89-CCC62AED688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FE242-FBA3-44B3-8943-CF4DAED97B81}" type="pres">
      <dgm:prSet presAssocID="{B8168BA5-6E02-4DB4-BA89-CCC62AED688E}" presName="aSpace" presStyleCnt="0"/>
      <dgm:spPr/>
    </dgm:pt>
    <dgm:pt modelId="{7E399102-30DC-4ABB-81A5-B97143BC04CB}" type="pres">
      <dgm:prSet presAssocID="{C21C7867-46D3-47E2-A8C5-DF97E56BE38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EBFCB-E63C-4AFB-91F7-41F9CA90F904}" type="pres">
      <dgm:prSet presAssocID="{C21C7867-46D3-47E2-A8C5-DF97E56BE389}" presName="aSpace" presStyleCnt="0"/>
      <dgm:spPr/>
    </dgm:pt>
    <dgm:pt modelId="{D9BB6C70-0C09-4482-B861-56CCD9F34CEA}" type="pres">
      <dgm:prSet presAssocID="{F1314EE7-7D4C-410A-8A37-7B684A9324A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D0CD8-7D3E-435E-B90C-2F36AEFA1260}" type="pres">
      <dgm:prSet presAssocID="{F1314EE7-7D4C-410A-8A37-7B684A9324AF}" presName="aSpace" presStyleCnt="0"/>
      <dgm:spPr/>
    </dgm:pt>
  </dgm:ptLst>
  <dgm:cxnLst>
    <dgm:cxn modelId="{F56CF674-2238-487B-A403-B9CFFBB2BAE0}" srcId="{324E92A4-1E0A-4CB0-99E2-649A70110F94}" destId="{B8168BA5-6E02-4DB4-BA89-CCC62AED688E}" srcOrd="0" destOrd="0" parTransId="{BDB54637-7315-4C08-960B-7819EBFC1CAB}" sibTransId="{4194EAE4-61ED-4E49-A40A-EA7040A2971C}"/>
    <dgm:cxn modelId="{5C50F25F-20AD-4CF3-B2EF-B874F40DEE31}" type="presOf" srcId="{324E92A4-1E0A-4CB0-99E2-649A70110F94}" destId="{E501301D-C0E0-43D8-B416-A18D74D81BBE}" srcOrd="0" destOrd="0" presId="urn:microsoft.com/office/officeart/2005/8/layout/pyramid2"/>
    <dgm:cxn modelId="{5F637CB0-01CE-4D70-8D77-86DA84D762AA}" type="presOf" srcId="{C21C7867-46D3-47E2-A8C5-DF97E56BE389}" destId="{7E399102-30DC-4ABB-81A5-B97143BC04CB}" srcOrd="0" destOrd="0" presId="urn:microsoft.com/office/officeart/2005/8/layout/pyramid2"/>
    <dgm:cxn modelId="{5F216E66-CBCB-416B-86E7-44B3213EFDD2}" type="presOf" srcId="{B8168BA5-6E02-4DB4-BA89-CCC62AED688E}" destId="{26DBB555-63DB-4B63-900A-17A7EA4DCC71}" srcOrd="0" destOrd="0" presId="urn:microsoft.com/office/officeart/2005/8/layout/pyramid2"/>
    <dgm:cxn modelId="{62B2B06F-0AA0-4AD0-AE89-5178503508F3}" srcId="{324E92A4-1E0A-4CB0-99E2-649A70110F94}" destId="{C21C7867-46D3-47E2-A8C5-DF97E56BE389}" srcOrd="1" destOrd="0" parTransId="{7A8DC225-FDEA-473A-833B-D5EF7BFB772D}" sibTransId="{E79B22DB-EF02-4E50-8946-CF26E33AACCB}"/>
    <dgm:cxn modelId="{992B0B0E-EA7A-4767-8542-822BB7FE4B12}" type="presOf" srcId="{F1314EE7-7D4C-410A-8A37-7B684A9324AF}" destId="{D9BB6C70-0C09-4482-B861-56CCD9F34CEA}" srcOrd="0" destOrd="0" presId="urn:microsoft.com/office/officeart/2005/8/layout/pyramid2"/>
    <dgm:cxn modelId="{9D1974DB-153F-42E6-8C08-57CCF7958EB6}" srcId="{324E92A4-1E0A-4CB0-99E2-649A70110F94}" destId="{F1314EE7-7D4C-410A-8A37-7B684A9324AF}" srcOrd="2" destOrd="0" parTransId="{6A7FEC04-3495-4825-8CD1-AA6BF628EF04}" sibTransId="{7E37D36B-2F53-4D8A-A1F7-7F61981C6F0D}"/>
    <dgm:cxn modelId="{76923EA4-175C-429A-9B67-8C55EAF57C92}" type="presParOf" srcId="{E501301D-C0E0-43D8-B416-A18D74D81BBE}" destId="{3AF9BF35-D8C4-417E-9F96-754A540FA7C7}" srcOrd="0" destOrd="0" presId="urn:microsoft.com/office/officeart/2005/8/layout/pyramid2"/>
    <dgm:cxn modelId="{1B1BF548-B81C-4A5C-8680-5839DFB8B09F}" type="presParOf" srcId="{E501301D-C0E0-43D8-B416-A18D74D81BBE}" destId="{69A47A44-AE5D-4C3C-81F5-8CAA94CF7F46}" srcOrd="1" destOrd="0" presId="urn:microsoft.com/office/officeart/2005/8/layout/pyramid2"/>
    <dgm:cxn modelId="{04F2CA76-0A53-4399-9533-7F1C998A6FA6}" type="presParOf" srcId="{69A47A44-AE5D-4C3C-81F5-8CAA94CF7F46}" destId="{26DBB555-63DB-4B63-900A-17A7EA4DCC71}" srcOrd="0" destOrd="0" presId="urn:microsoft.com/office/officeart/2005/8/layout/pyramid2"/>
    <dgm:cxn modelId="{24FB0B5B-2D40-4E91-BC97-A788B01F4234}" type="presParOf" srcId="{69A47A44-AE5D-4C3C-81F5-8CAA94CF7F46}" destId="{736FE242-FBA3-44B3-8943-CF4DAED97B81}" srcOrd="1" destOrd="0" presId="urn:microsoft.com/office/officeart/2005/8/layout/pyramid2"/>
    <dgm:cxn modelId="{15637061-ED81-485C-B57C-C4525E00810B}" type="presParOf" srcId="{69A47A44-AE5D-4C3C-81F5-8CAA94CF7F46}" destId="{7E399102-30DC-4ABB-81A5-B97143BC04CB}" srcOrd="2" destOrd="0" presId="urn:microsoft.com/office/officeart/2005/8/layout/pyramid2"/>
    <dgm:cxn modelId="{95ACED0C-1D3B-49D6-B8FD-4CBC248EDF8A}" type="presParOf" srcId="{69A47A44-AE5D-4C3C-81F5-8CAA94CF7F46}" destId="{34FEBFCB-E63C-4AFB-91F7-41F9CA90F904}" srcOrd="3" destOrd="0" presId="urn:microsoft.com/office/officeart/2005/8/layout/pyramid2"/>
    <dgm:cxn modelId="{E5A50666-C55D-488E-BC4C-5D0DFCA3D334}" type="presParOf" srcId="{69A47A44-AE5D-4C3C-81F5-8CAA94CF7F46}" destId="{D9BB6C70-0C09-4482-B861-56CCD9F34CEA}" srcOrd="4" destOrd="0" presId="urn:microsoft.com/office/officeart/2005/8/layout/pyramid2"/>
    <dgm:cxn modelId="{B60D6DCC-C098-41F7-93C9-1A9A525FBC7B}" type="presParOf" srcId="{69A47A44-AE5D-4C3C-81F5-8CAA94CF7F46}" destId="{893D0CD8-7D3E-435E-B90C-2F36AEFA126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4E92A4-1E0A-4CB0-99E2-649A70110F9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8168BA5-6E02-4DB4-BA89-CCC62AED688E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Малая мощность</a:t>
          </a:r>
          <a:endParaRPr lang="ru-RU" sz="1800" dirty="0">
            <a:latin typeface="Comic Sans MS" pitchFamily="66" charset="0"/>
          </a:endParaRPr>
        </a:p>
      </dgm:t>
    </dgm:pt>
    <dgm:pt modelId="{BDB54637-7315-4C08-960B-7819EBFC1CAB}" type="parTrans" cxnId="{F56CF674-2238-487B-A403-B9CFFBB2BAE0}">
      <dgm:prSet/>
      <dgm:spPr/>
      <dgm:t>
        <a:bodyPr/>
        <a:lstStyle/>
        <a:p>
          <a:endParaRPr lang="ru-RU"/>
        </a:p>
      </dgm:t>
    </dgm:pt>
    <dgm:pt modelId="{4194EAE4-61ED-4E49-A40A-EA7040A2971C}" type="sibTrans" cxnId="{F56CF674-2238-487B-A403-B9CFFBB2BAE0}">
      <dgm:prSet/>
      <dgm:spPr/>
      <dgm:t>
        <a:bodyPr/>
        <a:lstStyle/>
        <a:p>
          <a:endParaRPr lang="ru-RU"/>
        </a:p>
      </dgm:t>
    </dgm:pt>
    <dgm:pt modelId="{C21C7867-46D3-47E2-A8C5-DF97E56BE389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Шумовое загрязнение</a:t>
          </a:r>
          <a:endParaRPr lang="ru-RU" sz="1800" dirty="0">
            <a:latin typeface="Comic Sans MS" pitchFamily="66" charset="0"/>
          </a:endParaRPr>
        </a:p>
      </dgm:t>
    </dgm:pt>
    <dgm:pt modelId="{7A8DC225-FDEA-473A-833B-D5EF7BFB772D}" type="parTrans" cxnId="{62B2B06F-0AA0-4AD0-AE89-5178503508F3}">
      <dgm:prSet/>
      <dgm:spPr/>
      <dgm:t>
        <a:bodyPr/>
        <a:lstStyle/>
        <a:p>
          <a:endParaRPr lang="ru-RU"/>
        </a:p>
      </dgm:t>
    </dgm:pt>
    <dgm:pt modelId="{E79B22DB-EF02-4E50-8946-CF26E33AACCB}" type="sibTrans" cxnId="{62B2B06F-0AA0-4AD0-AE89-5178503508F3}">
      <dgm:prSet/>
      <dgm:spPr/>
      <dgm:t>
        <a:bodyPr/>
        <a:lstStyle/>
        <a:p>
          <a:endParaRPr lang="ru-RU"/>
        </a:p>
      </dgm:t>
    </dgm:pt>
    <dgm:pt modelId="{F1314EE7-7D4C-410A-8A37-7B684A9324AF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Помехи воздушному  сообщению</a:t>
          </a:r>
          <a:endParaRPr lang="ru-RU" sz="1800" dirty="0">
            <a:latin typeface="Comic Sans MS" pitchFamily="66" charset="0"/>
          </a:endParaRPr>
        </a:p>
      </dgm:t>
    </dgm:pt>
    <dgm:pt modelId="{6A7FEC04-3495-4825-8CD1-AA6BF628EF04}" type="parTrans" cxnId="{9D1974DB-153F-42E6-8C08-57CCF7958EB6}">
      <dgm:prSet/>
      <dgm:spPr/>
      <dgm:t>
        <a:bodyPr/>
        <a:lstStyle/>
        <a:p>
          <a:endParaRPr lang="ru-RU"/>
        </a:p>
      </dgm:t>
    </dgm:pt>
    <dgm:pt modelId="{7E37D36B-2F53-4D8A-A1F7-7F61981C6F0D}" type="sibTrans" cxnId="{9D1974DB-153F-42E6-8C08-57CCF7958EB6}">
      <dgm:prSet/>
      <dgm:spPr/>
      <dgm:t>
        <a:bodyPr/>
        <a:lstStyle/>
        <a:p>
          <a:endParaRPr lang="ru-RU"/>
        </a:p>
      </dgm:t>
    </dgm:pt>
    <dgm:pt modelId="{E501301D-C0E0-43D8-B416-A18D74D81BBE}" type="pres">
      <dgm:prSet presAssocID="{324E92A4-1E0A-4CB0-99E2-649A70110F94}" presName="compositeShape" presStyleCnt="0">
        <dgm:presLayoutVars>
          <dgm:dir/>
          <dgm:resizeHandles/>
        </dgm:presLayoutVars>
      </dgm:prSet>
      <dgm:spPr/>
    </dgm:pt>
    <dgm:pt modelId="{3AF9BF35-D8C4-417E-9F96-754A540FA7C7}" type="pres">
      <dgm:prSet presAssocID="{324E92A4-1E0A-4CB0-99E2-649A70110F94}" presName="pyramid" presStyleLbl="node1" presStyleIdx="0" presStyleCnt="1"/>
      <dgm:spPr/>
    </dgm:pt>
    <dgm:pt modelId="{69A47A44-AE5D-4C3C-81F5-8CAA94CF7F46}" type="pres">
      <dgm:prSet presAssocID="{324E92A4-1E0A-4CB0-99E2-649A70110F94}" presName="theList" presStyleCnt="0"/>
      <dgm:spPr/>
    </dgm:pt>
    <dgm:pt modelId="{26DBB555-63DB-4B63-900A-17A7EA4DCC71}" type="pres">
      <dgm:prSet presAssocID="{B8168BA5-6E02-4DB4-BA89-CCC62AED688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FE242-FBA3-44B3-8943-CF4DAED97B81}" type="pres">
      <dgm:prSet presAssocID="{B8168BA5-6E02-4DB4-BA89-CCC62AED688E}" presName="aSpace" presStyleCnt="0"/>
      <dgm:spPr/>
    </dgm:pt>
    <dgm:pt modelId="{7E399102-30DC-4ABB-81A5-B97143BC04CB}" type="pres">
      <dgm:prSet presAssocID="{C21C7867-46D3-47E2-A8C5-DF97E56BE38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EBFCB-E63C-4AFB-91F7-41F9CA90F904}" type="pres">
      <dgm:prSet presAssocID="{C21C7867-46D3-47E2-A8C5-DF97E56BE389}" presName="aSpace" presStyleCnt="0"/>
      <dgm:spPr/>
    </dgm:pt>
    <dgm:pt modelId="{D9BB6C70-0C09-4482-B861-56CCD9F34CEA}" type="pres">
      <dgm:prSet presAssocID="{F1314EE7-7D4C-410A-8A37-7B684A9324AF}" presName="aNode" presStyleLbl="fgAcc1" presStyleIdx="2" presStyleCnt="3" custScaleY="158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D0CD8-7D3E-435E-B90C-2F36AEFA1260}" type="pres">
      <dgm:prSet presAssocID="{F1314EE7-7D4C-410A-8A37-7B684A9324AF}" presName="aSpace" presStyleCnt="0"/>
      <dgm:spPr/>
    </dgm:pt>
  </dgm:ptLst>
  <dgm:cxnLst>
    <dgm:cxn modelId="{F56CF674-2238-487B-A403-B9CFFBB2BAE0}" srcId="{324E92A4-1E0A-4CB0-99E2-649A70110F94}" destId="{B8168BA5-6E02-4DB4-BA89-CCC62AED688E}" srcOrd="0" destOrd="0" parTransId="{BDB54637-7315-4C08-960B-7819EBFC1CAB}" sibTransId="{4194EAE4-61ED-4E49-A40A-EA7040A2971C}"/>
    <dgm:cxn modelId="{2653A67C-2B81-4EF3-847D-E7EFE767A461}" type="presOf" srcId="{C21C7867-46D3-47E2-A8C5-DF97E56BE389}" destId="{7E399102-30DC-4ABB-81A5-B97143BC04CB}" srcOrd="0" destOrd="0" presId="urn:microsoft.com/office/officeart/2005/8/layout/pyramid2"/>
    <dgm:cxn modelId="{7A2945E5-28D9-4EFC-981E-E7EFE77045FC}" type="presOf" srcId="{F1314EE7-7D4C-410A-8A37-7B684A9324AF}" destId="{D9BB6C70-0C09-4482-B861-56CCD9F34CEA}" srcOrd="0" destOrd="0" presId="urn:microsoft.com/office/officeart/2005/8/layout/pyramid2"/>
    <dgm:cxn modelId="{F60AF458-E0DB-473F-BDC9-A40CDA2E5DB6}" type="presOf" srcId="{324E92A4-1E0A-4CB0-99E2-649A70110F94}" destId="{E501301D-C0E0-43D8-B416-A18D74D81BBE}" srcOrd="0" destOrd="0" presId="urn:microsoft.com/office/officeart/2005/8/layout/pyramid2"/>
    <dgm:cxn modelId="{62B2B06F-0AA0-4AD0-AE89-5178503508F3}" srcId="{324E92A4-1E0A-4CB0-99E2-649A70110F94}" destId="{C21C7867-46D3-47E2-A8C5-DF97E56BE389}" srcOrd="1" destOrd="0" parTransId="{7A8DC225-FDEA-473A-833B-D5EF7BFB772D}" sibTransId="{E79B22DB-EF02-4E50-8946-CF26E33AACCB}"/>
    <dgm:cxn modelId="{33D2F0BD-4708-4036-AEE6-2F56392EF2CC}" type="presOf" srcId="{B8168BA5-6E02-4DB4-BA89-CCC62AED688E}" destId="{26DBB555-63DB-4B63-900A-17A7EA4DCC71}" srcOrd="0" destOrd="0" presId="urn:microsoft.com/office/officeart/2005/8/layout/pyramid2"/>
    <dgm:cxn modelId="{9D1974DB-153F-42E6-8C08-57CCF7958EB6}" srcId="{324E92A4-1E0A-4CB0-99E2-649A70110F94}" destId="{F1314EE7-7D4C-410A-8A37-7B684A9324AF}" srcOrd="2" destOrd="0" parTransId="{6A7FEC04-3495-4825-8CD1-AA6BF628EF04}" sibTransId="{7E37D36B-2F53-4D8A-A1F7-7F61981C6F0D}"/>
    <dgm:cxn modelId="{FE641A87-7345-4787-BF50-8279DC7A63D7}" type="presParOf" srcId="{E501301D-C0E0-43D8-B416-A18D74D81BBE}" destId="{3AF9BF35-D8C4-417E-9F96-754A540FA7C7}" srcOrd="0" destOrd="0" presId="urn:microsoft.com/office/officeart/2005/8/layout/pyramid2"/>
    <dgm:cxn modelId="{C1EA2EA9-1F7B-4B34-85EE-98B45131CBE0}" type="presParOf" srcId="{E501301D-C0E0-43D8-B416-A18D74D81BBE}" destId="{69A47A44-AE5D-4C3C-81F5-8CAA94CF7F46}" srcOrd="1" destOrd="0" presId="urn:microsoft.com/office/officeart/2005/8/layout/pyramid2"/>
    <dgm:cxn modelId="{08B4893E-0D22-4AFD-9C61-A8AA020E2490}" type="presParOf" srcId="{69A47A44-AE5D-4C3C-81F5-8CAA94CF7F46}" destId="{26DBB555-63DB-4B63-900A-17A7EA4DCC71}" srcOrd="0" destOrd="0" presId="urn:microsoft.com/office/officeart/2005/8/layout/pyramid2"/>
    <dgm:cxn modelId="{78A4ADC7-4891-44CB-957C-39F10BABDAF6}" type="presParOf" srcId="{69A47A44-AE5D-4C3C-81F5-8CAA94CF7F46}" destId="{736FE242-FBA3-44B3-8943-CF4DAED97B81}" srcOrd="1" destOrd="0" presId="urn:microsoft.com/office/officeart/2005/8/layout/pyramid2"/>
    <dgm:cxn modelId="{64513FDE-52FE-4C26-9B6C-49BB61CC4779}" type="presParOf" srcId="{69A47A44-AE5D-4C3C-81F5-8CAA94CF7F46}" destId="{7E399102-30DC-4ABB-81A5-B97143BC04CB}" srcOrd="2" destOrd="0" presId="urn:microsoft.com/office/officeart/2005/8/layout/pyramid2"/>
    <dgm:cxn modelId="{62A67C42-36F8-413F-BD05-9E6A0B7CCB06}" type="presParOf" srcId="{69A47A44-AE5D-4C3C-81F5-8CAA94CF7F46}" destId="{34FEBFCB-E63C-4AFB-91F7-41F9CA90F904}" srcOrd="3" destOrd="0" presId="urn:microsoft.com/office/officeart/2005/8/layout/pyramid2"/>
    <dgm:cxn modelId="{B576A42D-0C92-492E-AE61-181635B73C3D}" type="presParOf" srcId="{69A47A44-AE5D-4C3C-81F5-8CAA94CF7F46}" destId="{D9BB6C70-0C09-4482-B861-56CCD9F34CEA}" srcOrd="4" destOrd="0" presId="urn:microsoft.com/office/officeart/2005/8/layout/pyramid2"/>
    <dgm:cxn modelId="{7FCDE67F-2829-40BC-A6CA-23C3F9BFF45F}" type="presParOf" srcId="{69A47A44-AE5D-4C3C-81F5-8CAA94CF7F46}" destId="{893D0CD8-7D3E-435E-B90C-2F36AEFA126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01E7F9-B611-4094-A265-DB87FDD4224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5BA7FA1-0ACB-4B20-8B38-2AC0B6ACB6A1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Шумовое загрязнение</a:t>
          </a:r>
          <a:endParaRPr lang="ru-RU" sz="1800" dirty="0">
            <a:latin typeface="Comic Sans MS" pitchFamily="66" charset="0"/>
          </a:endParaRPr>
        </a:p>
      </dgm:t>
    </dgm:pt>
    <dgm:pt modelId="{5484144F-6796-4B04-8057-F16630836B63}" type="parTrans" cxnId="{934C1E8E-C1BA-458B-92E6-55FC1EE7B0F8}">
      <dgm:prSet/>
      <dgm:spPr/>
      <dgm:t>
        <a:bodyPr/>
        <a:lstStyle/>
        <a:p>
          <a:endParaRPr lang="ru-RU"/>
        </a:p>
      </dgm:t>
    </dgm:pt>
    <dgm:pt modelId="{4AC9F41E-934D-400E-BC52-EB55F022B797}" type="sibTrans" cxnId="{934C1E8E-C1BA-458B-92E6-55FC1EE7B0F8}">
      <dgm:prSet/>
      <dgm:spPr/>
      <dgm:t>
        <a:bodyPr/>
        <a:lstStyle/>
        <a:p>
          <a:endParaRPr lang="ru-RU"/>
        </a:p>
      </dgm:t>
    </dgm:pt>
    <dgm:pt modelId="{A0701570-7678-4D70-AB7C-D2521198AC6E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Сейсмическая активность</a:t>
          </a:r>
          <a:endParaRPr lang="ru-RU" sz="1800" dirty="0">
            <a:latin typeface="Comic Sans MS" pitchFamily="66" charset="0"/>
          </a:endParaRPr>
        </a:p>
      </dgm:t>
    </dgm:pt>
    <dgm:pt modelId="{696FE46B-60C6-45FF-ABF8-90C4230E5635}" type="parTrans" cxnId="{FAF91E86-DC16-4E0E-AEA4-BA5E9ECBBAD7}">
      <dgm:prSet/>
      <dgm:spPr/>
      <dgm:t>
        <a:bodyPr/>
        <a:lstStyle/>
        <a:p>
          <a:endParaRPr lang="ru-RU"/>
        </a:p>
      </dgm:t>
    </dgm:pt>
    <dgm:pt modelId="{9AB49753-7D72-4D10-BE74-2B434DF53644}" type="sibTrans" cxnId="{FAF91E86-DC16-4E0E-AEA4-BA5E9ECBBAD7}">
      <dgm:prSet/>
      <dgm:spPr/>
      <dgm:t>
        <a:bodyPr/>
        <a:lstStyle/>
        <a:p>
          <a:endParaRPr lang="ru-RU"/>
        </a:p>
      </dgm:t>
    </dgm:pt>
    <dgm:pt modelId="{16E2BBE1-F013-4251-801A-E6E66D45C4C7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Оседание грунта</a:t>
          </a:r>
          <a:endParaRPr lang="ru-RU" sz="1800" dirty="0">
            <a:latin typeface="Comic Sans MS" pitchFamily="66" charset="0"/>
          </a:endParaRPr>
        </a:p>
      </dgm:t>
    </dgm:pt>
    <dgm:pt modelId="{8F89FAED-9C40-4DF5-B524-06B80331163B}" type="parTrans" cxnId="{B0776E2A-D32D-4AEA-A5B8-AD7D9D5FB127}">
      <dgm:prSet/>
      <dgm:spPr/>
      <dgm:t>
        <a:bodyPr/>
        <a:lstStyle/>
        <a:p>
          <a:endParaRPr lang="ru-RU"/>
        </a:p>
      </dgm:t>
    </dgm:pt>
    <dgm:pt modelId="{E6B4802F-B58E-4032-82B5-6A19888ED06C}" type="sibTrans" cxnId="{B0776E2A-D32D-4AEA-A5B8-AD7D9D5FB127}">
      <dgm:prSet/>
      <dgm:spPr/>
      <dgm:t>
        <a:bodyPr/>
        <a:lstStyle/>
        <a:p>
          <a:endParaRPr lang="ru-RU"/>
        </a:p>
      </dgm:t>
    </dgm:pt>
    <dgm:pt modelId="{BABD83CB-5996-4C25-90CF-401AB54E969E}" type="pres">
      <dgm:prSet presAssocID="{4201E7F9-B611-4094-A265-DB87FDD42248}" presName="compositeShape" presStyleCnt="0">
        <dgm:presLayoutVars>
          <dgm:dir/>
          <dgm:resizeHandles/>
        </dgm:presLayoutVars>
      </dgm:prSet>
      <dgm:spPr/>
    </dgm:pt>
    <dgm:pt modelId="{535422B2-A804-46C6-BB54-40D6CBBD175B}" type="pres">
      <dgm:prSet presAssocID="{4201E7F9-B611-4094-A265-DB87FDD42248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5A78EF-1782-47C5-B098-7A8393B9DA3E}" type="pres">
      <dgm:prSet presAssocID="{4201E7F9-B611-4094-A265-DB87FDD42248}" presName="theList" presStyleCnt="0"/>
      <dgm:spPr/>
    </dgm:pt>
    <dgm:pt modelId="{ED044082-678C-4A03-807E-2D6A3B6D726E}" type="pres">
      <dgm:prSet presAssocID="{15BA7FA1-0ACB-4B20-8B38-2AC0B6ACB6A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A6CE-78A5-4798-88D4-FA4B7851D6F4}" type="pres">
      <dgm:prSet presAssocID="{15BA7FA1-0ACB-4B20-8B38-2AC0B6ACB6A1}" presName="aSpace" presStyleCnt="0"/>
      <dgm:spPr/>
    </dgm:pt>
    <dgm:pt modelId="{DECA23BA-4304-45E3-A3F6-15CD5FED4BF7}" type="pres">
      <dgm:prSet presAssocID="{A0701570-7678-4D70-AB7C-D2521198AC6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CA15C-DA6F-4D92-932B-A3A60CE7F007}" type="pres">
      <dgm:prSet presAssocID="{A0701570-7678-4D70-AB7C-D2521198AC6E}" presName="aSpace" presStyleCnt="0"/>
      <dgm:spPr/>
    </dgm:pt>
    <dgm:pt modelId="{40063FB0-16E5-4088-8378-3E3F4342D81A}" type="pres">
      <dgm:prSet presAssocID="{16E2BBE1-F013-4251-801A-E6E66D45C4C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3C50D-F1EF-4381-B26C-700930233FBA}" type="pres">
      <dgm:prSet presAssocID="{16E2BBE1-F013-4251-801A-E6E66D45C4C7}" presName="aSpace" presStyleCnt="0"/>
      <dgm:spPr/>
    </dgm:pt>
  </dgm:ptLst>
  <dgm:cxnLst>
    <dgm:cxn modelId="{B0776E2A-D32D-4AEA-A5B8-AD7D9D5FB127}" srcId="{4201E7F9-B611-4094-A265-DB87FDD42248}" destId="{16E2BBE1-F013-4251-801A-E6E66D45C4C7}" srcOrd="2" destOrd="0" parTransId="{8F89FAED-9C40-4DF5-B524-06B80331163B}" sibTransId="{E6B4802F-B58E-4032-82B5-6A19888ED06C}"/>
    <dgm:cxn modelId="{19C9B0C1-AF46-4C74-A49E-B52486788145}" type="presOf" srcId="{4201E7F9-B611-4094-A265-DB87FDD42248}" destId="{BABD83CB-5996-4C25-90CF-401AB54E969E}" srcOrd="0" destOrd="0" presId="urn:microsoft.com/office/officeart/2005/8/layout/pyramid2"/>
    <dgm:cxn modelId="{934C1E8E-C1BA-458B-92E6-55FC1EE7B0F8}" srcId="{4201E7F9-B611-4094-A265-DB87FDD42248}" destId="{15BA7FA1-0ACB-4B20-8B38-2AC0B6ACB6A1}" srcOrd="0" destOrd="0" parTransId="{5484144F-6796-4B04-8057-F16630836B63}" sibTransId="{4AC9F41E-934D-400E-BC52-EB55F022B797}"/>
    <dgm:cxn modelId="{30DBCF50-2A84-4621-98F7-5F80876F8D8F}" type="presOf" srcId="{A0701570-7678-4D70-AB7C-D2521198AC6E}" destId="{DECA23BA-4304-45E3-A3F6-15CD5FED4BF7}" srcOrd="0" destOrd="0" presId="urn:microsoft.com/office/officeart/2005/8/layout/pyramid2"/>
    <dgm:cxn modelId="{B4B3D144-F8A0-4092-AA70-C3C9BED2BE2C}" type="presOf" srcId="{15BA7FA1-0ACB-4B20-8B38-2AC0B6ACB6A1}" destId="{ED044082-678C-4A03-807E-2D6A3B6D726E}" srcOrd="0" destOrd="0" presId="urn:microsoft.com/office/officeart/2005/8/layout/pyramid2"/>
    <dgm:cxn modelId="{FAF91E86-DC16-4E0E-AEA4-BA5E9ECBBAD7}" srcId="{4201E7F9-B611-4094-A265-DB87FDD42248}" destId="{A0701570-7678-4D70-AB7C-D2521198AC6E}" srcOrd="1" destOrd="0" parTransId="{696FE46B-60C6-45FF-ABF8-90C4230E5635}" sibTransId="{9AB49753-7D72-4D10-BE74-2B434DF53644}"/>
    <dgm:cxn modelId="{3275101B-26EA-4527-9798-9F62C738C8E6}" type="presOf" srcId="{16E2BBE1-F013-4251-801A-E6E66D45C4C7}" destId="{40063FB0-16E5-4088-8378-3E3F4342D81A}" srcOrd="0" destOrd="0" presId="urn:microsoft.com/office/officeart/2005/8/layout/pyramid2"/>
    <dgm:cxn modelId="{03A1D606-F808-47E5-9187-D8AEC421A66C}" type="presParOf" srcId="{BABD83CB-5996-4C25-90CF-401AB54E969E}" destId="{535422B2-A804-46C6-BB54-40D6CBBD175B}" srcOrd="0" destOrd="0" presId="urn:microsoft.com/office/officeart/2005/8/layout/pyramid2"/>
    <dgm:cxn modelId="{CC540E16-3010-451E-A28A-DE6BFE9E1DB9}" type="presParOf" srcId="{BABD83CB-5996-4C25-90CF-401AB54E969E}" destId="{FD5A78EF-1782-47C5-B098-7A8393B9DA3E}" srcOrd="1" destOrd="0" presId="urn:microsoft.com/office/officeart/2005/8/layout/pyramid2"/>
    <dgm:cxn modelId="{90CCAE5C-BBC1-4FF2-81A4-B392459438C9}" type="presParOf" srcId="{FD5A78EF-1782-47C5-B098-7A8393B9DA3E}" destId="{ED044082-678C-4A03-807E-2D6A3B6D726E}" srcOrd="0" destOrd="0" presId="urn:microsoft.com/office/officeart/2005/8/layout/pyramid2"/>
    <dgm:cxn modelId="{0DCA40C0-5D0C-462F-A3E2-68CAFBA3ABD6}" type="presParOf" srcId="{FD5A78EF-1782-47C5-B098-7A8393B9DA3E}" destId="{F32CA6CE-78A5-4798-88D4-FA4B7851D6F4}" srcOrd="1" destOrd="0" presId="urn:microsoft.com/office/officeart/2005/8/layout/pyramid2"/>
    <dgm:cxn modelId="{F979DB09-EB92-4C80-80BD-AEB853CA3546}" type="presParOf" srcId="{FD5A78EF-1782-47C5-B098-7A8393B9DA3E}" destId="{DECA23BA-4304-45E3-A3F6-15CD5FED4BF7}" srcOrd="2" destOrd="0" presId="urn:microsoft.com/office/officeart/2005/8/layout/pyramid2"/>
    <dgm:cxn modelId="{E873DF0C-7EB9-4CA7-ABDA-1E85772E5361}" type="presParOf" srcId="{FD5A78EF-1782-47C5-B098-7A8393B9DA3E}" destId="{D57CA15C-DA6F-4D92-932B-A3A60CE7F007}" srcOrd="3" destOrd="0" presId="urn:microsoft.com/office/officeart/2005/8/layout/pyramid2"/>
    <dgm:cxn modelId="{962008F1-EE47-4B9C-A807-3FBFACD12B20}" type="presParOf" srcId="{FD5A78EF-1782-47C5-B098-7A8393B9DA3E}" destId="{40063FB0-16E5-4088-8378-3E3F4342D81A}" srcOrd="4" destOrd="0" presId="urn:microsoft.com/office/officeart/2005/8/layout/pyramid2"/>
    <dgm:cxn modelId="{93979E2D-6895-47FC-AC3D-5DC03E053B00}" type="presParOf" srcId="{FD5A78EF-1782-47C5-B098-7A8393B9DA3E}" destId="{ABE3C50D-F1EF-4381-B26C-700930233FB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201E7F9-B611-4094-A265-DB87FDD4224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5BA7FA1-0ACB-4B20-8B38-2AC0B6ACB6A1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Энергия + тепло</a:t>
          </a:r>
          <a:endParaRPr lang="ru-RU" sz="1800" dirty="0">
            <a:latin typeface="Comic Sans MS" pitchFamily="66" charset="0"/>
          </a:endParaRPr>
        </a:p>
      </dgm:t>
    </dgm:pt>
    <dgm:pt modelId="{5484144F-6796-4B04-8057-F16630836B63}" type="parTrans" cxnId="{934C1E8E-C1BA-458B-92E6-55FC1EE7B0F8}">
      <dgm:prSet/>
      <dgm:spPr/>
      <dgm:t>
        <a:bodyPr/>
        <a:lstStyle/>
        <a:p>
          <a:endParaRPr lang="ru-RU"/>
        </a:p>
      </dgm:t>
    </dgm:pt>
    <dgm:pt modelId="{4AC9F41E-934D-400E-BC52-EB55F022B797}" type="sibTrans" cxnId="{934C1E8E-C1BA-458B-92E6-55FC1EE7B0F8}">
      <dgm:prSet/>
      <dgm:spPr/>
      <dgm:t>
        <a:bodyPr/>
        <a:lstStyle/>
        <a:p>
          <a:endParaRPr lang="ru-RU"/>
        </a:p>
      </dgm:t>
    </dgm:pt>
    <dgm:pt modelId="{A0701570-7678-4D70-AB7C-D2521198AC6E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Экологическая безопасность</a:t>
          </a:r>
          <a:endParaRPr lang="ru-RU" sz="1800" dirty="0">
            <a:latin typeface="Comic Sans MS" pitchFamily="66" charset="0"/>
          </a:endParaRPr>
        </a:p>
      </dgm:t>
    </dgm:pt>
    <dgm:pt modelId="{696FE46B-60C6-45FF-ABF8-90C4230E5635}" type="parTrans" cxnId="{FAF91E86-DC16-4E0E-AEA4-BA5E9ECBBAD7}">
      <dgm:prSet/>
      <dgm:spPr/>
      <dgm:t>
        <a:bodyPr/>
        <a:lstStyle/>
        <a:p>
          <a:endParaRPr lang="ru-RU"/>
        </a:p>
      </dgm:t>
    </dgm:pt>
    <dgm:pt modelId="{9AB49753-7D72-4D10-BE74-2B434DF53644}" type="sibTrans" cxnId="{FAF91E86-DC16-4E0E-AEA4-BA5E9ECBBAD7}">
      <dgm:prSet/>
      <dgm:spPr/>
      <dgm:t>
        <a:bodyPr/>
        <a:lstStyle/>
        <a:p>
          <a:endParaRPr lang="ru-RU"/>
        </a:p>
      </dgm:t>
    </dgm:pt>
    <dgm:pt modelId="{16E2BBE1-F013-4251-801A-E6E66D45C4C7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Неиссякаемый источник энергии</a:t>
          </a:r>
          <a:endParaRPr lang="ru-RU" sz="1800" dirty="0">
            <a:latin typeface="Comic Sans MS" pitchFamily="66" charset="0"/>
          </a:endParaRPr>
        </a:p>
      </dgm:t>
    </dgm:pt>
    <dgm:pt modelId="{8F89FAED-9C40-4DF5-B524-06B80331163B}" type="parTrans" cxnId="{B0776E2A-D32D-4AEA-A5B8-AD7D9D5FB127}">
      <dgm:prSet/>
      <dgm:spPr/>
      <dgm:t>
        <a:bodyPr/>
        <a:lstStyle/>
        <a:p>
          <a:endParaRPr lang="ru-RU"/>
        </a:p>
      </dgm:t>
    </dgm:pt>
    <dgm:pt modelId="{E6B4802F-B58E-4032-82B5-6A19888ED06C}" type="sibTrans" cxnId="{B0776E2A-D32D-4AEA-A5B8-AD7D9D5FB127}">
      <dgm:prSet/>
      <dgm:spPr/>
      <dgm:t>
        <a:bodyPr/>
        <a:lstStyle/>
        <a:p>
          <a:endParaRPr lang="ru-RU"/>
        </a:p>
      </dgm:t>
    </dgm:pt>
    <dgm:pt modelId="{BABD83CB-5996-4C25-90CF-401AB54E969E}" type="pres">
      <dgm:prSet presAssocID="{4201E7F9-B611-4094-A265-DB87FDD42248}" presName="compositeShape" presStyleCnt="0">
        <dgm:presLayoutVars>
          <dgm:dir/>
          <dgm:resizeHandles/>
        </dgm:presLayoutVars>
      </dgm:prSet>
      <dgm:spPr/>
    </dgm:pt>
    <dgm:pt modelId="{535422B2-A804-46C6-BB54-40D6CBBD175B}" type="pres">
      <dgm:prSet presAssocID="{4201E7F9-B611-4094-A265-DB87FDD42248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5A78EF-1782-47C5-B098-7A8393B9DA3E}" type="pres">
      <dgm:prSet presAssocID="{4201E7F9-B611-4094-A265-DB87FDD42248}" presName="theList" presStyleCnt="0"/>
      <dgm:spPr/>
    </dgm:pt>
    <dgm:pt modelId="{ED044082-678C-4A03-807E-2D6A3B6D726E}" type="pres">
      <dgm:prSet presAssocID="{15BA7FA1-0ACB-4B20-8B38-2AC0B6ACB6A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A6CE-78A5-4798-88D4-FA4B7851D6F4}" type="pres">
      <dgm:prSet presAssocID="{15BA7FA1-0ACB-4B20-8B38-2AC0B6ACB6A1}" presName="aSpace" presStyleCnt="0"/>
      <dgm:spPr/>
    </dgm:pt>
    <dgm:pt modelId="{DECA23BA-4304-45E3-A3F6-15CD5FED4BF7}" type="pres">
      <dgm:prSet presAssocID="{A0701570-7678-4D70-AB7C-D2521198AC6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CA15C-DA6F-4D92-932B-A3A60CE7F007}" type="pres">
      <dgm:prSet presAssocID="{A0701570-7678-4D70-AB7C-D2521198AC6E}" presName="aSpace" presStyleCnt="0"/>
      <dgm:spPr/>
    </dgm:pt>
    <dgm:pt modelId="{40063FB0-16E5-4088-8378-3E3F4342D81A}" type="pres">
      <dgm:prSet presAssocID="{16E2BBE1-F013-4251-801A-E6E66D45C4C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3C50D-F1EF-4381-B26C-700930233FBA}" type="pres">
      <dgm:prSet presAssocID="{16E2BBE1-F013-4251-801A-E6E66D45C4C7}" presName="aSpace" presStyleCnt="0"/>
      <dgm:spPr/>
    </dgm:pt>
  </dgm:ptLst>
  <dgm:cxnLst>
    <dgm:cxn modelId="{2EE1DFFA-7BBA-4EB8-88A0-D556CB05174A}" type="presOf" srcId="{4201E7F9-B611-4094-A265-DB87FDD42248}" destId="{BABD83CB-5996-4C25-90CF-401AB54E969E}" srcOrd="0" destOrd="0" presId="urn:microsoft.com/office/officeart/2005/8/layout/pyramid2"/>
    <dgm:cxn modelId="{B1DFAB28-99CF-4D36-A252-3EF107300D7E}" type="presOf" srcId="{A0701570-7678-4D70-AB7C-D2521198AC6E}" destId="{DECA23BA-4304-45E3-A3F6-15CD5FED4BF7}" srcOrd="0" destOrd="0" presId="urn:microsoft.com/office/officeart/2005/8/layout/pyramid2"/>
    <dgm:cxn modelId="{7BFCE871-62CD-4228-9962-D1498BF466C8}" type="presOf" srcId="{15BA7FA1-0ACB-4B20-8B38-2AC0B6ACB6A1}" destId="{ED044082-678C-4A03-807E-2D6A3B6D726E}" srcOrd="0" destOrd="0" presId="urn:microsoft.com/office/officeart/2005/8/layout/pyramid2"/>
    <dgm:cxn modelId="{B0776E2A-D32D-4AEA-A5B8-AD7D9D5FB127}" srcId="{4201E7F9-B611-4094-A265-DB87FDD42248}" destId="{16E2BBE1-F013-4251-801A-E6E66D45C4C7}" srcOrd="2" destOrd="0" parTransId="{8F89FAED-9C40-4DF5-B524-06B80331163B}" sibTransId="{E6B4802F-B58E-4032-82B5-6A19888ED06C}"/>
    <dgm:cxn modelId="{934C1E8E-C1BA-458B-92E6-55FC1EE7B0F8}" srcId="{4201E7F9-B611-4094-A265-DB87FDD42248}" destId="{15BA7FA1-0ACB-4B20-8B38-2AC0B6ACB6A1}" srcOrd="0" destOrd="0" parTransId="{5484144F-6796-4B04-8057-F16630836B63}" sibTransId="{4AC9F41E-934D-400E-BC52-EB55F022B797}"/>
    <dgm:cxn modelId="{FAF91E86-DC16-4E0E-AEA4-BA5E9ECBBAD7}" srcId="{4201E7F9-B611-4094-A265-DB87FDD42248}" destId="{A0701570-7678-4D70-AB7C-D2521198AC6E}" srcOrd="1" destOrd="0" parTransId="{696FE46B-60C6-45FF-ABF8-90C4230E5635}" sibTransId="{9AB49753-7D72-4D10-BE74-2B434DF53644}"/>
    <dgm:cxn modelId="{CB785D0C-28B1-428C-8776-6FFFECF0B41D}" type="presOf" srcId="{16E2BBE1-F013-4251-801A-E6E66D45C4C7}" destId="{40063FB0-16E5-4088-8378-3E3F4342D81A}" srcOrd="0" destOrd="0" presId="urn:microsoft.com/office/officeart/2005/8/layout/pyramid2"/>
    <dgm:cxn modelId="{670524BB-2137-45E3-8018-B639076C36FD}" type="presParOf" srcId="{BABD83CB-5996-4C25-90CF-401AB54E969E}" destId="{535422B2-A804-46C6-BB54-40D6CBBD175B}" srcOrd="0" destOrd="0" presId="urn:microsoft.com/office/officeart/2005/8/layout/pyramid2"/>
    <dgm:cxn modelId="{BB3460F3-A53E-43EB-89E0-AA2B5BF3F0F9}" type="presParOf" srcId="{BABD83CB-5996-4C25-90CF-401AB54E969E}" destId="{FD5A78EF-1782-47C5-B098-7A8393B9DA3E}" srcOrd="1" destOrd="0" presId="urn:microsoft.com/office/officeart/2005/8/layout/pyramid2"/>
    <dgm:cxn modelId="{AC2BD702-ECA0-4277-94B4-06E360B3D934}" type="presParOf" srcId="{FD5A78EF-1782-47C5-B098-7A8393B9DA3E}" destId="{ED044082-678C-4A03-807E-2D6A3B6D726E}" srcOrd="0" destOrd="0" presId="urn:microsoft.com/office/officeart/2005/8/layout/pyramid2"/>
    <dgm:cxn modelId="{0DAC1574-3E31-49CC-AB5D-153396029CD9}" type="presParOf" srcId="{FD5A78EF-1782-47C5-B098-7A8393B9DA3E}" destId="{F32CA6CE-78A5-4798-88D4-FA4B7851D6F4}" srcOrd="1" destOrd="0" presId="urn:microsoft.com/office/officeart/2005/8/layout/pyramid2"/>
    <dgm:cxn modelId="{A96C4068-0F7B-47F6-8C6F-CBE72496E0AF}" type="presParOf" srcId="{FD5A78EF-1782-47C5-B098-7A8393B9DA3E}" destId="{DECA23BA-4304-45E3-A3F6-15CD5FED4BF7}" srcOrd="2" destOrd="0" presId="urn:microsoft.com/office/officeart/2005/8/layout/pyramid2"/>
    <dgm:cxn modelId="{B478471E-BAAE-40C7-9A08-6474DDF0A32E}" type="presParOf" srcId="{FD5A78EF-1782-47C5-B098-7A8393B9DA3E}" destId="{D57CA15C-DA6F-4D92-932B-A3A60CE7F007}" srcOrd="3" destOrd="0" presId="urn:microsoft.com/office/officeart/2005/8/layout/pyramid2"/>
    <dgm:cxn modelId="{84D15D71-156E-450C-B54D-6B0065AFC38B}" type="presParOf" srcId="{FD5A78EF-1782-47C5-B098-7A8393B9DA3E}" destId="{40063FB0-16E5-4088-8378-3E3F4342D81A}" srcOrd="4" destOrd="0" presId="urn:microsoft.com/office/officeart/2005/8/layout/pyramid2"/>
    <dgm:cxn modelId="{BAEE3E72-515E-46C5-A127-0336363450BA}" type="presParOf" srcId="{FD5A78EF-1782-47C5-B098-7A8393B9DA3E}" destId="{ABE3C50D-F1EF-4381-B26C-700930233FB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DF4A5A-B503-4227-B5ED-7D36EE95C72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A5A8C93-6821-42D3-97BD-9988332F6DF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Comic Sans MS" pitchFamily="66" charset="0"/>
            </a:rPr>
            <a:t>Экологическая</a:t>
          </a:r>
          <a:br>
            <a:rPr lang="ru-RU" sz="1800" dirty="0" smtClean="0">
              <a:solidFill>
                <a:schemeClr val="tx1"/>
              </a:solidFill>
              <a:latin typeface="Comic Sans MS" pitchFamily="66" charset="0"/>
            </a:rPr>
          </a:br>
          <a:r>
            <a:rPr lang="ru-RU" sz="1800" dirty="0" smtClean="0">
              <a:solidFill>
                <a:schemeClr val="tx1"/>
              </a:solidFill>
              <a:latin typeface="Comic Sans MS" pitchFamily="66" charset="0"/>
            </a:rPr>
            <a:t>безопасность</a:t>
          </a:r>
          <a:endParaRPr lang="ru-RU" sz="1800" dirty="0">
            <a:solidFill>
              <a:schemeClr val="tx1"/>
            </a:solidFill>
            <a:latin typeface="Comic Sans MS" pitchFamily="66" charset="0"/>
          </a:endParaRPr>
        </a:p>
      </dgm:t>
    </dgm:pt>
    <dgm:pt modelId="{46D588A3-F7BE-484D-AB41-3D5AF27D47BD}" type="parTrans" cxnId="{A4DBFD6C-9CAB-45C0-AF9D-4E33F70B3D04}">
      <dgm:prSet/>
      <dgm:spPr/>
      <dgm:t>
        <a:bodyPr/>
        <a:lstStyle/>
        <a:p>
          <a:endParaRPr lang="ru-RU"/>
        </a:p>
      </dgm:t>
    </dgm:pt>
    <dgm:pt modelId="{B3A83257-779D-4C91-9960-34F55371321F}" type="sibTrans" cxnId="{A4DBFD6C-9CAB-45C0-AF9D-4E33F70B3D04}">
      <dgm:prSet/>
      <dgm:spPr/>
      <dgm:t>
        <a:bodyPr/>
        <a:lstStyle/>
        <a:p>
          <a:endParaRPr lang="ru-RU"/>
        </a:p>
      </dgm:t>
    </dgm:pt>
    <dgm:pt modelId="{25EBC861-E145-41F2-B2BA-ADB73791018C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Огромные запасы</a:t>
          </a:r>
          <a:endParaRPr lang="ru-RU" sz="1800" dirty="0">
            <a:latin typeface="Comic Sans MS" pitchFamily="66" charset="0"/>
          </a:endParaRPr>
        </a:p>
      </dgm:t>
    </dgm:pt>
    <dgm:pt modelId="{F786A625-6347-4A25-A3AA-0394253F689C}" type="parTrans" cxnId="{6D645EC0-03B2-46F4-9EA3-BAA2E6E30E7A}">
      <dgm:prSet/>
      <dgm:spPr/>
      <dgm:t>
        <a:bodyPr/>
        <a:lstStyle/>
        <a:p>
          <a:endParaRPr lang="ru-RU"/>
        </a:p>
      </dgm:t>
    </dgm:pt>
    <dgm:pt modelId="{56B83A99-B3BA-4E0F-A080-B5A979862C34}" type="sibTrans" cxnId="{6D645EC0-03B2-46F4-9EA3-BAA2E6E30E7A}">
      <dgm:prSet/>
      <dgm:spPr/>
      <dgm:t>
        <a:bodyPr/>
        <a:lstStyle/>
        <a:p>
          <a:endParaRPr lang="ru-RU"/>
        </a:p>
      </dgm:t>
    </dgm:pt>
    <dgm:pt modelId="{BAD1E1ED-AEF3-4BAD-BCD7-44BC92B0154C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Возобновляе</a:t>
          </a:r>
          <a:br>
            <a:rPr lang="ru-RU" sz="1800" dirty="0" smtClean="0">
              <a:latin typeface="Comic Sans MS" pitchFamily="66" charset="0"/>
            </a:rPr>
          </a:br>
          <a:r>
            <a:rPr lang="ru-RU" sz="1800" dirty="0" smtClean="0">
              <a:latin typeface="Comic Sans MS" pitchFamily="66" charset="0"/>
            </a:rPr>
            <a:t>мый ресурс</a:t>
          </a:r>
          <a:endParaRPr lang="ru-RU" sz="1800" dirty="0">
            <a:latin typeface="Comic Sans MS" pitchFamily="66" charset="0"/>
          </a:endParaRPr>
        </a:p>
      </dgm:t>
    </dgm:pt>
    <dgm:pt modelId="{61240000-4F05-478B-805D-2823FE50B5EC}" type="parTrans" cxnId="{1926E393-79F5-4C75-A240-890756746ACA}">
      <dgm:prSet/>
      <dgm:spPr/>
      <dgm:t>
        <a:bodyPr/>
        <a:lstStyle/>
        <a:p>
          <a:endParaRPr lang="ru-RU"/>
        </a:p>
      </dgm:t>
    </dgm:pt>
    <dgm:pt modelId="{2279C1DB-5678-4BF2-B6EB-AA31B2A849BE}" type="sibTrans" cxnId="{1926E393-79F5-4C75-A240-890756746ACA}">
      <dgm:prSet/>
      <dgm:spPr/>
      <dgm:t>
        <a:bodyPr/>
        <a:lstStyle/>
        <a:p>
          <a:endParaRPr lang="ru-RU"/>
        </a:p>
      </dgm:t>
    </dgm:pt>
    <dgm:pt modelId="{E647F8C5-7C41-4AA7-AA58-66840138F31D}" type="pres">
      <dgm:prSet presAssocID="{5CDF4A5A-B503-4227-B5ED-7D36EE95C723}" presName="compositeShape" presStyleCnt="0">
        <dgm:presLayoutVars>
          <dgm:dir/>
          <dgm:resizeHandles/>
        </dgm:presLayoutVars>
      </dgm:prSet>
      <dgm:spPr/>
    </dgm:pt>
    <dgm:pt modelId="{8485BC0C-4E23-45AC-9693-878519CE1398}" type="pres">
      <dgm:prSet presAssocID="{5CDF4A5A-B503-4227-B5ED-7D36EE95C723}" presName="pyramid" presStyleLbl="node1" presStyleIdx="0" presStyleCnt="1"/>
      <dgm:spPr/>
    </dgm:pt>
    <dgm:pt modelId="{7E208EE9-7C6C-459F-A4F2-10D076088334}" type="pres">
      <dgm:prSet presAssocID="{5CDF4A5A-B503-4227-B5ED-7D36EE95C723}" presName="theList" presStyleCnt="0"/>
      <dgm:spPr/>
    </dgm:pt>
    <dgm:pt modelId="{26E7B3CD-FD77-4ED8-BA9C-DDAE0C0E206C}" type="pres">
      <dgm:prSet presAssocID="{FA5A8C93-6821-42D3-97BD-9988332F6DF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70C1C-C288-4E40-8D6B-6B77A15B5F80}" type="pres">
      <dgm:prSet presAssocID="{FA5A8C93-6821-42D3-97BD-9988332F6DFA}" presName="aSpace" presStyleCnt="0"/>
      <dgm:spPr/>
    </dgm:pt>
    <dgm:pt modelId="{3A4B5EFC-F5EE-4796-AF8E-FAA31D60F799}" type="pres">
      <dgm:prSet presAssocID="{25EBC861-E145-41F2-B2BA-ADB73791018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1AE-0B5D-4E3C-882A-55484FBE6E5E}" type="pres">
      <dgm:prSet presAssocID="{25EBC861-E145-41F2-B2BA-ADB73791018C}" presName="aSpace" presStyleCnt="0"/>
      <dgm:spPr/>
    </dgm:pt>
    <dgm:pt modelId="{E3828FB6-FACF-4030-923A-B4E147688BFC}" type="pres">
      <dgm:prSet presAssocID="{BAD1E1ED-AEF3-4BAD-BCD7-44BC92B0154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5456F-DDF7-4B30-9653-8563E9E91AEF}" type="pres">
      <dgm:prSet presAssocID="{BAD1E1ED-AEF3-4BAD-BCD7-44BC92B0154C}" presName="aSpace" presStyleCnt="0"/>
      <dgm:spPr/>
    </dgm:pt>
  </dgm:ptLst>
  <dgm:cxnLst>
    <dgm:cxn modelId="{519D54DD-C1AD-4685-825C-7652DBF348F5}" type="presOf" srcId="{25EBC861-E145-41F2-B2BA-ADB73791018C}" destId="{3A4B5EFC-F5EE-4796-AF8E-FAA31D60F799}" srcOrd="0" destOrd="0" presId="urn:microsoft.com/office/officeart/2005/8/layout/pyramid2"/>
    <dgm:cxn modelId="{589EDDD3-4FFB-4142-B0D2-9C025DC0A2A0}" type="presOf" srcId="{BAD1E1ED-AEF3-4BAD-BCD7-44BC92B0154C}" destId="{E3828FB6-FACF-4030-923A-B4E147688BFC}" srcOrd="0" destOrd="0" presId="urn:microsoft.com/office/officeart/2005/8/layout/pyramid2"/>
    <dgm:cxn modelId="{1926E393-79F5-4C75-A240-890756746ACA}" srcId="{5CDF4A5A-B503-4227-B5ED-7D36EE95C723}" destId="{BAD1E1ED-AEF3-4BAD-BCD7-44BC92B0154C}" srcOrd="2" destOrd="0" parTransId="{61240000-4F05-478B-805D-2823FE50B5EC}" sibTransId="{2279C1DB-5678-4BF2-B6EB-AA31B2A849BE}"/>
    <dgm:cxn modelId="{1B6E109B-6044-447B-A67A-334BF1A98FAF}" type="presOf" srcId="{5CDF4A5A-B503-4227-B5ED-7D36EE95C723}" destId="{E647F8C5-7C41-4AA7-AA58-66840138F31D}" srcOrd="0" destOrd="0" presId="urn:microsoft.com/office/officeart/2005/8/layout/pyramid2"/>
    <dgm:cxn modelId="{6D645EC0-03B2-46F4-9EA3-BAA2E6E30E7A}" srcId="{5CDF4A5A-B503-4227-B5ED-7D36EE95C723}" destId="{25EBC861-E145-41F2-B2BA-ADB73791018C}" srcOrd="1" destOrd="0" parTransId="{F786A625-6347-4A25-A3AA-0394253F689C}" sibTransId="{56B83A99-B3BA-4E0F-A080-B5A979862C34}"/>
    <dgm:cxn modelId="{71B8E9B3-51D9-4593-BA3B-E45B16243143}" type="presOf" srcId="{FA5A8C93-6821-42D3-97BD-9988332F6DFA}" destId="{26E7B3CD-FD77-4ED8-BA9C-DDAE0C0E206C}" srcOrd="0" destOrd="0" presId="urn:microsoft.com/office/officeart/2005/8/layout/pyramid2"/>
    <dgm:cxn modelId="{A4DBFD6C-9CAB-45C0-AF9D-4E33F70B3D04}" srcId="{5CDF4A5A-B503-4227-B5ED-7D36EE95C723}" destId="{FA5A8C93-6821-42D3-97BD-9988332F6DFA}" srcOrd="0" destOrd="0" parTransId="{46D588A3-F7BE-484D-AB41-3D5AF27D47BD}" sibTransId="{B3A83257-779D-4C91-9960-34F55371321F}"/>
    <dgm:cxn modelId="{3BF9CFB3-907F-4ADE-8186-CAA89E6CC7BC}" type="presParOf" srcId="{E647F8C5-7C41-4AA7-AA58-66840138F31D}" destId="{8485BC0C-4E23-45AC-9693-878519CE1398}" srcOrd="0" destOrd="0" presId="urn:microsoft.com/office/officeart/2005/8/layout/pyramid2"/>
    <dgm:cxn modelId="{884CC606-27E6-42F4-A908-65F1BB46B513}" type="presParOf" srcId="{E647F8C5-7C41-4AA7-AA58-66840138F31D}" destId="{7E208EE9-7C6C-459F-A4F2-10D076088334}" srcOrd="1" destOrd="0" presId="urn:microsoft.com/office/officeart/2005/8/layout/pyramid2"/>
    <dgm:cxn modelId="{42A440A9-0370-41BC-9368-B8B14405A33A}" type="presParOf" srcId="{7E208EE9-7C6C-459F-A4F2-10D076088334}" destId="{26E7B3CD-FD77-4ED8-BA9C-DDAE0C0E206C}" srcOrd="0" destOrd="0" presId="urn:microsoft.com/office/officeart/2005/8/layout/pyramid2"/>
    <dgm:cxn modelId="{FE35E8C9-609A-4560-A1BE-A13878D346AA}" type="presParOf" srcId="{7E208EE9-7C6C-459F-A4F2-10D076088334}" destId="{D9270C1C-C288-4E40-8D6B-6B77A15B5F80}" srcOrd="1" destOrd="0" presId="urn:microsoft.com/office/officeart/2005/8/layout/pyramid2"/>
    <dgm:cxn modelId="{77B07D06-D1E8-4CCC-AB35-A02E4808936A}" type="presParOf" srcId="{7E208EE9-7C6C-459F-A4F2-10D076088334}" destId="{3A4B5EFC-F5EE-4796-AF8E-FAA31D60F799}" srcOrd="2" destOrd="0" presId="urn:microsoft.com/office/officeart/2005/8/layout/pyramid2"/>
    <dgm:cxn modelId="{5CE4F066-2680-490E-8158-B60C78A6EC15}" type="presParOf" srcId="{7E208EE9-7C6C-459F-A4F2-10D076088334}" destId="{281FB1AE-0B5D-4E3C-882A-55484FBE6E5E}" srcOrd="3" destOrd="0" presId="urn:microsoft.com/office/officeart/2005/8/layout/pyramid2"/>
    <dgm:cxn modelId="{244F4FB9-5B15-4A15-A21B-1FF3B008C09A}" type="presParOf" srcId="{7E208EE9-7C6C-459F-A4F2-10D076088334}" destId="{E3828FB6-FACF-4030-923A-B4E147688BFC}" srcOrd="4" destOrd="0" presId="urn:microsoft.com/office/officeart/2005/8/layout/pyramid2"/>
    <dgm:cxn modelId="{75871C30-9F5F-4000-9DAC-BEC1E4E228C5}" type="presParOf" srcId="{7E208EE9-7C6C-459F-A4F2-10D076088334}" destId="{6F55456F-DDF7-4B30-9653-8563E9E91AE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CDF4A5A-B503-4227-B5ED-7D36EE95C72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A5A8C93-6821-42D3-97BD-9988332F6DFA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Дорогое строительство</a:t>
          </a:r>
          <a:endParaRPr lang="ru-RU" sz="1800" dirty="0">
            <a:latin typeface="Comic Sans MS" pitchFamily="66" charset="0"/>
          </a:endParaRPr>
        </a:p>
      </dgm:t>
    </dgm:pt>
    <dgm:pt modelId="{46D588A3-F7BE-484D-AB41-3D5AF27D47BD}" type="parTrans" cxnId="{A4DBFD6C-9CAB-45C0-AF9D-4E33F70B3D04}">
      <dgm:prSet/>
      <dgm:spPr/>
      <dgm:t>
        <a:bodyPr/>
        <a:lstStyle/>
        <a:p>
          <a:endParaRPr lang="ru-RU"/>
        </a:p>
      </dgm:t>
    </dgm:pt>
    <dgm:pt modelId="{B3A83257-779D-4C91-9960-34F55371321F}" type="sibTrans" cxnId="{A4DBFD6C-9CAB-45C0-AF9D-4E33F70B3D04}">
      <dgm:prSet/>
      <dgm:spPr/>
      <dgm:t>
        <a:bodyPr/>
        <a:lstStyle/>
        <a:p>
          <a:endParaRPr lang="ru-RU"/>
        </a:p>
      </dgm:t>
    </dgm:pt>
    <dgm:pt modelId="{25EBC861-E145-41F2-B2BA-ADB73791018C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Зависимость от времени года</a:t>
          </a:r>
          <a:endParaRPr lang="ru-RU" sz="1800" dirty="0">
            <a:latin typeface="Comic Sans MS" pitchFamily="66" charset="0"/>
          </a:endParaRPr>
        </a:p>
      </dgm:t>
    </dgm:pt>
    <dgm:pt modelId="{F786A625-6347-4A25-A3AA-0394253F689C}" type="parTrans" cxnId="{6D645EC0-03B2-46F4-9EA3-BAA2E6E30E7A}">
      <dgm:prSet/>
      <dgm:spPr/>
      <dgm:t>
        <a:bodyPr/>
        <a:lstStyle/>
        <a:p>
          <a:endParaRPr lang="ru-RU"/>
        </a:p>
      </dgm:t>
    </dgm:pt>
    <dgm:pt modelId="{56B83A99-B3BA-4E0F-A080-B5A979862C34}" type="sibTrans" cxnId="{6D645EC0-03B2-46F4-9EA3-BAA2E6E30E7A}">
      <dgm:prSet/>
      <dgm:spPr/>
      <dgm:t>
        <a:bodyPr/>
        <a:lstStyle/>
        <a:p>
          <a:endParaRPr lang="ru-RU"/>
        </a:p>
      </dgm:t>
    </dgm:pt>
    <dgm:pt modelId="{BAD1E1ED-AEF3-4BAD-BCD7-44BC92B0154C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Проблема утилизации</a:t>
          </a:r>
          <a:endParaRPr lang="ru-RU" sz="1800" dirty="0">
            <a:latin typeface="Comic Sans MS" pitchFamily="66" charset="0"/>
          </a:endParaRPr>
        </a:p>
      </dgm:t>
    </dgm:pt>
    <dgm:pt modelId="{61240000-4F05-478B-805D-2823FE50B5EC}" type="parTrans" cxnId="{1926E393-79F5-4C75-A240-890756746ACA}">
      <dgm:prSet/>
      <dgm:spPr/>
      <dgm:t>
        <a:bodyPr/>
        <a:lstStyle/>
        <a:p>
          <a:endParaRPr lang="ru-RU"/>
        </a:p>
      </dgm:t>
    </dgm:pt>
    <dgm:pt modelId="{2279C1DB-5678-4BF2-B6EB-AA31B2A849BE}" type="sibTrans" cxnId="{1926E393-79F5-4C75-A240-890756746ACA}">
      <dgm:prSet/>
      <dgm:spPr/>
      <dgm:t>
        <a:bodyPr/>
        <a:lstStyle/>
        <a:p>
          <a:endParaRPr lang="ru-RU"/>
        </a:p>
      </dgm:t>
    </dgm:pt>
    <dgm:pt modelId="{E647F8C5-7C41-4AA7-AA58-66840138F31D}" type="pres">
      <dgm:prSet presAssocID="{5CDF4A5A-B503-4227-B5ED-7D36EE95C723}" presName="compositeShape" presStyleCnt="0">
        <dgm:presLayoutVars>
          <dgm:dir/>
          <dgm:resizeHandles/>
        </dgm:presLayoutVars>
      </dgm:prSet>
      <dgm:spPr/>
    </dgm:pt>
    <dgm:pt modelId="{8485BC0C-4E23-45AC-9693-878519CE1398}" type="pres">
      <dgm:prSet presAssocID="{5CDF4A5A-B503-4227-B5ED-7D36EE95C723}" presName="pyramid" presStyleLbl="node1" presStyleIdx="0" presStyleCnt="1"/>
      <dgm:spPr/>
    </dgm:pt>
    <dgm:pt modelId="{7E208EE9-7C6C-459F-A4F2-10D076088334}" type="pres">
      <dgm:prSet presAssocID="{5CDF4A5A-B503-4227-B5ED-7D36EE95C723}" presName="theList" presStyleCnt="0"/>
      <dgm:spPr/>
    </dgm:pt>
    <dgm:pt modelId="{26E7B3CD-FD77-4ED8-BA9C-DDAE0C0E206C}" type="pres">
      <dgm:prSet presAssocID="{FA5A8C93-6821-42D3-97BD-9988332F6DF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70C1C-C288-4E40-8D6B-6B77A15B5F80}" type="pres">
      <dgm:prSet presAssocID="{FA5A8C93-6821-42D3-97BD-9988332F6DFA}" presName="aSpace" presStyleCnt="0"/>
      <dgm:spPr/>
    </dgm:pt>
    <dgm:pt modelId="{3A4B5EFC-F5EE-4796-AF8E-FAA31D60F799}" type="pres">
      <dgm:prSet presAssocID="{25EBC861-E145-41F2-B2BA-ADB73791018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1AE-0B5D-4E3C-882A-55484FBE6E5E}" type="pres">
      <dgm:prSet presAssocID="{25EBC861-E145-41F2-B2BA-ADB73791018C}" presName="aSpace" presStyleCnt="0"/>
      <dgm:spPr/>
    </dgm:pt>
    <dgm:pt modelId="{E3828FB6-FACF-4030-923A-B4E147688BFC}" type="pres">
      <dgm:prSet presAssocID="{BAD1E1ED-AEF3-4BAD-BCD7-44BC92B0154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5456F-DDF7-4B30-9653-8563E9E91AEF}" type="pres">
      <dgm:prSet presAssocID="{BAD1E1ED-AEF3-4BAD-BCD7-44BC92B0154C}" presName="aSpace" presStyleCnt="0"/>
      <dgm:spPr/>
    </dgm:pt>
  </dgm:ptLst>
  <dgm:cxnLst>
    <dgm:cxn modelId="{1926E393-79F5-4C75-A240-890756746ACA}" srcId="{5CDF4A5A-B503-4227-B5ED-7D36EE95C723}" destId="{BAD1E1ED-AEF3-4BAD-BCD7-44BC92B0154C}" srcOrd="2" destOrd="0" parTransId="{61240000-4F05-478B-805D-2823FE50B5EC}" sibTransId="{2279C1DB-5678-4BF2-B6EB-AA31B2A849BE}"/>
    <dgm:cxn modelId="{C1611E76-FBE2-48FE-8936-7B7B1E21C447}" type="presOf" srcId="{BAD1E1ED-AEF3-4BAD-BCD7-44BC92B0154C}" destId="{E3828FB6-FACF-4030-923A-B4E147688BFC}" srcOrd="0" destOrd="0" presId="urn:microsoft.com/office/officeart/2005/8/layout/pyramid2"/>
    <dgm:cxn modelId="{AEA07FEA-225E-4D7C-9B82-2B9BF669EEFD}" type="presOf" srcId="{FA5A8C93-6821-42D3-97BD-9988332F6DFA}" destId="{26E7B3CD-FD77-4ED8-BA9C-DDAE0C0E206C}" srcOrd="0" destOrd="0" presId="urn:microsoft.com/office/officeart/2005/8/layout/pyramid2"/>
    <dgm:cxn modelId="{6D645EC0-03B2-46F4-9EA3-BAA2E6E30E7A}" srcId="{5CDF4A5A-B503-4227-B5ED-7D36EE95C723}" destId="{25EBC861-E145-41F2-B2BA-ADB73791018C}" srcOrd="1" destOrd="0" parTransId="{F786A625-6347-4A25-A3AA-0394253F689C}" sibTransId="{56B83A99-B3BA-4E0F-A080-B5A979862C34}"/>
    <dgm:cxn modelId="{A504E410-3F44-41CD-BB32-B010F584B8F0}" type="presOf" srcId="{5CDF4A5A-B503-4227-B5ED-7D36EE95C723}" destId="{E647F8C5-7C41-4AA7-AA58-66840138F31D}" srcOrd="0" destOrd="0" presId="urn:microsoft.com/office/officeart/2005/8/layout/pyramid2"/>
    <dgm:cxn modelId="{0C80FAD0-301E-4666-89F2-2F9150E2E4FE}" type="presOf" srcId="{25EBC861-E145-41F2-B2BA-ADB73791018C}" destId="{3A4B5EFC-F5EE-4796-AF8E-FAA31D60F799}" srcOrd="0" destOrd="0" presId="urn:microsoft.com/office/officeart/2005/8/layout/pyramid2"/>
    <dgm:cxn modelId="{A4DBFD6C-9CAB-45C0-AF9D-4E33F70B3D04}" srcId="{5CDF4A5A-B503-4227-B5ED-7D36EE95C723}" destId="{FA5A8C93-6821-42D3-97BD-9988332F6DFA}" srcOrd="0" destOrd="0" parTransId="{46D588A3-F7BE-484D-AB41-3D5AF27D47BD}" sibTransId="{B3A83257-779D-4C91-9960-34F55371321F}"/>
    <dgm:cxn modelId="{A6C3812C-230C-4ED3-823A-F19FB9B98DA4}" type="presParOf" srcId="{E647F8C5-7C41-4AA7-AA58-66840138F31D}" destId="{8485BC0C-4E23-45AC-9693-878519CE1398}" srcOrd="0" destOrd="0" presId="urn:microsoft.com/office/officeart/2005/8/layout/pyramid2"/>
    <dgm:cxn modelId="{BE431528-8744-4361-BBBA-392895EF7B3E}" type="presParOf" srcId="{E647F8C5-7C41-4AA7-AA58-66840138F31D}" destId="{7E208EE9-7C6C-459F-A4F2-10D076088334}" srcOrd="1" destOrd="0" presId="urn:microsoft.com/office/officeart/2005/8/layout/pyramid2"/>
    <dgm:cxn modelId="{5D506FD1-7FE3-450F-A177-52F9DF4A1965}" type="presParOf" srcId="{7E208EE9-7C6C-459F-A4F2-10D076088334}" destId="{26E7B3CD-FD77-4ED8-BA9C-DDAE0C0E206C}" srcOrd="0" destOrd="0" presId="urn:microsoft.com/office/officeart/2005/8/layout/pyramid2"/>
    <dgm:cxn modelId="{A5AA3E3A-57F5-44E8-8F8C-3BBC9B6A6F60}" type="presParOf" srcId="{7E208EE9-7C6C-459F-A4F2-10D076088334}" destId="{D9270C1C-C288-4E40-8D6B-6B77A15B5F80}" srcOrd="1" destOrd="0" presId="urn:microsoft.com/office/officeart/2005/8/layout/pyramid2"/>
    <dgm:cxn modelId="{0DDA1D3E-6A05-4EBA-90B2-519569E6BF83}" type="presParOf" srcId="{7E208EE9-7C6C-459F-A4F2-10D076088334}" destId="{3A4B5EFC-F5EE-4796-AF8E-FAA31D60F799}" srcOrd="2" destOrd="0" presId="urn:microsoft.com/office/officeart/2005/8/layout/pyramid2"/>
    <dgm:cxn modelId="{0B8B148C-8E4A-4318-963B-D555D3802F80}" type="presParOf" srcId="{7E208EE9-7C6C-459F-A4F2-10D076088334}" destId="{281FB1AE-0B5D-4E3C-882A-55484FBE6E5E}" srcOrd="3" destOrd="0" presId="urn:microsoft.com/office/officeart/2005/8/layout/pyramid2"/>
    <dgm:cxn modelId="{038FD414-1D9D-48D1-AB3D-9A4035DF42D5}" type="presParOf" srcId="{7E208EE9-7C6C-459F-A4F2-10D076088334}" destId="{E3828FB6-FACF-4030-923A-B4E147688BFC}" srcOrd="4" destOrd="0" presId="urn:microsoft.com/office/officeart/2005/8/layout/pyramid2"/>
    <dgm:cxn modelId="{6B23B124-3F58-4AD8-B4AC-64B715113D11}" type="presParOf" srcId="{7E208EE9-7C6C-459F-A4F2-10D076088334}" destId="{6F55456F-DDF7-4B30-9653-8563E9E91AEF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154A01-8A41-4099-8ACA-7AC40BED2AD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6CD7F72-1F57-4805-A038-1CAF131A6DAD}">
      <dgm:prSet phldrT="[Текст]" custT="1"/>
      <dgm:spPr/>
      <dgm:t>
        <a:bodyPr/>
        <a:lstStyle/>
        <a:p>
          <a:r>
            <a:rPr lang="ru-RU" sz="2800" dirty="0" smtClean="0">
              <a:latin typeface="Comic Sans MS" pitchFamily="66" charset="0"/>
            </a:rPr>
            <a:t>ГЭС</a:t>
          </a:r>
          <a:endParaRPr lang="ru-RU" sz="2800" dirty="0">
            <a:latin typeface="Comic Sans MS" pitchFamily="66" charset="0"/>
          </a:endParaRPr>
        </a:p>
      </dgm:t>
    </dgm:pt>
    <dgm:pt modelId="{BA76891F-7C46-47B9-B182-7923443CD3B2}" type="parTrans" cxnId="{CE0E761B-9413-4BE9-9618-3C2026DEB3CA}">
      <dgm:prSet/>
      <dgm:spPr/>
      <dgm:t>
        <a:bodyPr/>
        <a:lstStyle/>
        <a:p>
          <a:endParaRPr lang="ru-RU"/>
        </a:p>
      </dgm:t>
    </dgm:pt>
    <dgm:pt modelId="{EFC46FB0-193F-4DA1-8A15-F16A13455B2E}" type="sibTrans" cxnId="{CE0E761B-9413-4BE9-9618-3C2026DEB3CA}">
      <dgm:prSet/>
      <dgm:spPr/>
      <dgm:t>
        <a:bodyPr/>
        <a:lstStyle/>
        <a:p>
          <a:endParaRPr lang="ru-RU"/>
        </a:p>
      </dgm:t>
    </dgm:pt>
    <dgm:pt modelId="{136749C1-9614-4CEB-AE3A-6A38FA3B23BE}">
      <dgm:prSet phldrT="[Текст]" custT="1"/>
      <dgm:spPr/>
      <dgm:t>
        <a:bodyPr/>
        <a:lstStyle/>
        <a:p>
          <a:r>
            <a:rPr lang="ru-RU" sz="2800" dirty="0" smtClean="0">
              <a:latin typeface="Comic Sans MS" pitchFamily="66" charset="0"/>
            </a:rPr>
            <a:t>ТЭС</a:t>
          </a:r>
          <a:endParaRPr lang="ru-RU" sz="2800" dirty="0">
            <a:latin typeface="Comic Sans MS" pitchFamily="66" charset="0"/>
          </a:endParaRPr>
        </a:p>
      </dgm:t>
    </dgm:pt>
    <dgm:pt modelId="{1D1FEEBF-040B-40D7-962A-A1DAF534EA8D}" type="parTrans" cxnId="{53FB0CD5-57E2-4C26-B0E6-86D8E1C00E84}">
      <dgm:prSet/>
      <dgm:spPr/>
      <dgm:t>
        <a:bodyPr/>
        <a:lstStyle/>
        <a:p>
          <a:endParaRPr lang="ru-RU"/>
        </a:p>
      </dgm:t>
    </dgm:pt>
    <dgm:pt modelId="{5391ED07-DB4C-4FA7-B10B-975222AA4887}" type="sibTrans" cxnId="{53FB0CD5-57E2-4C26-B0E6-86D8E1C00E84}">
      <dgm:prSet/>
      <dgm:spPr/>
      <dgm:t>
        <a:bodyPr/>
        <a:lstStyle/>
        <a:p>
          <a:endParaRPr lang="ru-RU"/>
        </a:p>
      </dgm:t>
    </dgm:pt>
    <dgm:pt modelId="{E156295A-5B2B-458D-B33B-18F3E60E92B4}">
      <dgm:prSet phldrT="[Текст]" custT="1"/>
      <dgm:spPr/>
      <dgm:t>
        <a:bodyPr/>
        <a:lstStyle/>
        <a:p>
          <a:r>
            <a:rPr lang="ru-RU" sz="2800" dirty="0" smtClean="0">
              <a:latin typeface="Comic Sans MS" pitchFamily="66" charset="0"/>
            </a:rPr>
            <a:t>АЭС</a:t>
          </a:r>
          <a:endParaRPr lang="ru-RU" sz="2800" dirty="0">
            <a:latin typeface="Comic Sans MS" pitchFamily="66" charset="0"/>
          </a:endParaRPr>
        </a:p>
      </dgm:t>
    </dgm:pt>
    <dgm:pt modelId="{B317E75C-A701-45FE-AA65-069414920E41}" type="parTrans" cxnId="{070AD8EC-C7B2-42DC-9720-2444F0F54B43}">
      <dgm:prSet/>
      <dgm:spPr/>
      <dgm:t>
        <a:bodyPr/>
        <a:lstStyle/>
        <a:p>
          <a:endParaRPr lang="ru-RU"/>
        </a:p>
      </dgm:t>
    </dgm:pt>
    <dgm:pt modelId="{8F17CAA2-8946-4B40-B374-23E8B79FCCEB}" type="sibTrans" cxnId="{070AD8EC-C7B2-42DC-9720-2444F0F54B43}">
      <dgm:prSet/>
      <dgm:spPr/>
      <dgm:t>
        <a:bodyPr/>
        <a:lstStyle/>
        <a:p>
          <a:endParaRPr lang="ru-RU"/>
        </a:p>
      </dgm:t>
    </dgm:pt>
    <dgm:pt modelId="{33016A4A-B4BF-40B7-BC56-A56BCBD12ACE}" type="pres">
      <dgm:prSet presAssocID="{D0154A01-8A41-4099-8ACA-7AC40BED2AD7}" presName="compositeShape" presStyleCnt="0">
        <dgm:presLayoutVars>
          <dgm:dir/>
          <dgm:resizeHandles/>
        </dgm:presLayoutVars>
      </dgm:prSet>
      <dgm:spPr/>
    </dgm:pt>
    <dgm:pt modelId="{6603792A-752F-4093-BC6B-861629295357}" type="pres">
      <dgm:prSet presAssocID="{D0154A01-8A41-4099-8ACA-7AC40BED2AD7}" presName="pyramid" presStyleLbl="node1" presStyleIdx="0" presStyleCnt="1" custLinFactNeighborY="-4878"/>
      <dgm:spPr/>
    </dgm:pt>
    <dgm:pt modelId="{ED0C7273-221E-463A-9423-1F2E86F8717A}" type="pres">
      <dgm:prSet presAssocID="{D0154A01-8A41-4099-8ACA-7AC40BED2AD7}" presName="theList" presStyleCnt="0"/>
      <dgm:spPr/>
    </dgm:pt>
    <dgm:pt modelId="{07AAD6D2-53E0-4C00-95D4-12E8DD513592}" type="pres">
      <dgm:prSet presAssocID="{56CD7F72-1F57-4805-A038-1CAF131A6DA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A4F8C-F708-4EC9-AE8A-0C20DF2034C8}" type="pres">
      <dgm:prSet presAssocID="{56CD7F72-1F57-4805-A038-1CAF131A6DAD}" presName="aSpace" presStyleCnt="0"/>
      <dgm:spPr/>
    </dgm:pt>
    <dgm:pt modelId="{90736DF5-DEF0-409D-8AE2-40EC6E506336}" type="pres">
      <dgm:prSet presAssocID="{136749C1-9614-4CEB-AE3A-6A38FA3B23B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8F628-5A3C-4B7C-BB7A-66F236ECC032}" type="pres">
      <dgm:prSet presAssocID="{136749C1-9614-4CEB-AE3A-6A38FA3B23BE}" presName="aSpace" presStyleCnt="0"/>
      <dgm:spPr/>
    </dgm:pt>
    <dgm:pt modelId="{47C5C5AB-2D33-469F-AEC8-67C1EBE0D249}" type="pres">
      <dgm:prSet presAssocID="{E156295A-5B2B-458D-B33B-18F3E60E92B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9940C-EDE4-4026-A7DD-2CCF35684545}" type="pres">
      <dgm:prSet presAssocID="{E156295A-5B2B-458D-B33B-18F3E60E92B4}" presName="aSpace" presStyleCnt="0"/>
      <dgm:spPr/>
    </dgm:pt>
  </dgm:ptLst>
  <dgm:cxnLst>
    <dgm:cxn modelId="{52687B48-393C-4668-BED8-F5E6F1C1AB76}" type="presOf" srcId="{D0154A01-8A41-4099-8ACA-7AC40BED2AD7}" destId="{33016A4A-B4BF-40B7-BC56-A56BCBD12ACE}" srcOrd="0" destOrd="0" presId="urn:microsoft.com/office/officeart/2005/8/layout/pyramid2"/>
    <dgm:cxn modelId="{16A1BE0F-7EC7-4E1F-B50B-F2D4D4AC6BA7}" type="presOf" srcId="{E156295A-5B2B-458D-B33B-18F3E60E92B4}" destId="{47C5C5AB-2D33-469F-AEC8-67C1EBE0D249}" srcOrd="0" destOrd="0" presId="urn:microsoft.com/office/officeart/2005/8/layout/pyramid2"/>
    <dgm:cxn modelId="{D8EE2418-63E7-439D-9656-FDA998CE20E1}" type="presOf" srcId="{56CD7F72-1F57-4805-A038-1CAF131A6DAD}" destId="{07AAD6D2-53E0-4C00-95D4-12E8DD513592}" srcOrd="0" destOrd="0" presId="urn:microsoft.com/office/officeart/2005/8/layout/pyramid2"/>
    <dgm:cxn modelId="{53FB0CD5-57E2-4C26-B0E6-86D8E1C00E84}" srcId="{D0154A01-8A41-4099-8ACA-7AC40BED2AD7}" destId="{136749C1-9614-4CEB-AE3A-6A38FA3B23BE}" srcOrd="1" destOrd="0" parTransId="{1D1FEEBF-040B-40D7-962A-A1DAF534EA8D}" sibTransId="{5391ED07-DB4C-4FA7-B10B-975222AA4887}"/>
    <dgm:cxn modelId="{070AD8EC-C7B2-42DC-9720-2444F0F54B43}" srcId="{D0154A01-8A41-4099-8ACA-7AC40BED2AD7}" destId="{E156295A-5B2B-458D-B33B-18F3E60E92B4}" srcOrd="2" destOrd="0" parTransId="{B317E75C-A701-45FE-AA65-069414920E41}" sibTransId="{8F17CAA2-8946-4B40-B374-23E8B79FCCEB}"/>
    <dgm:cxn modelId="{DA367469-ABB7-4106-AEA1-86D2F578BA6A}" type="presOf" srcId="{136749C1-9614-4CEB-AE3A-6A38FA3B23BE}" destId="{90736DF5-DEF0-409D-8AE2-40EC6E506336}" srcOrd="0" destOrd="0" presId="urn:microsoft.com/office/officeart/2005/8/layout/pyramid2"/>
    <dgm:cxn modelId="{CE0E761B-9413-4BE9-9618-3C2026DEB3CA}" srcId="{D0154A01-8A41-4099-8ACA-7AC40BED2AD7}" destId="{56CD7F72-1F57-4805-A038-1CAF131A6DAD}" srcOrd="0" destOrd="0" parTransId="{BA76891F-7C46-47B9-B182-7923443CD3B2}" sibTransId="{EFC46FB0-193F-4DA1-8A15-F16A13455B2E}"/>
    <dgm:cxn modelId="{C2D89114-4261-462D-AF21-FF598D4E3214}" type="presParOf" srcId="{33016A4A-B4BF-40B7-BC56-A56BCBD12ACE}" destId="{6603792A-752F-4093-BC6B-861629295357}" srcOrd="0" destOrd="0" presId="urn:microsoft.com/office/officeart/2005/8/layout/pyramid2"/>
    <dgm:cxn modelId="{84C4D3C4-C565-4A00-A33F-3B402D7D3593}" type="presParOf" srcId="{33016A4A-B4BF-40B7-BC56-A56BCBD12ACE}" destId="{ED0C7273-221E-463A-9423-1F2E86F8717A}" srcOrd="1" destOrd="0" presId="urn:microsoft.com/office/officeart/2005/8/layout/pyramid2"/>
    <dgm:cxn modelId="{70CCC4BB-E1B7-45FB-A0EA-F15C57CF8929}" type="presParOf" srcId="{ED0C7273-221E-463A-9423-1F2E86F8717A}" destId="{07AAD6D2-53E0-4C00-95D4-12E8DD513592}" srcOrd="0" destOrd="0" presId="urn:microsoft.com/office/officeart/2005/8/layout/pyramid2"/>
    <dgm:cxn modelId="{41A42D51-3B67-4D0D-8BD7-91A03686FB68}" type="presParOf" srcId="{ED0C7273-221E-463A-9423-1F2E86F8717A}" destId="{F5AA4F8C-F708-4EC9-AE8A-0C20DF2034C8}" srcOrd="1" destOrd="0" presId="urn:microsoft.com/office/officeart/2005/8/layout/pyramid2"/>
    <dgm:cxn modelId="{E598E9AF-5773-48B6-8628-F7DCB549BEC0}" type="presParOf" srcId="{ED0C7273-221E-463A-9423-1F2E86F8717A}" destId="{90736DF5-DEF0-409D-8AE2-40EC6E506336}" srcOrd="2" destOrd="0" presId="urn:microsoft.com/office/officeart/2005/8/layout/pyramid2"/>
    <dgm:cxn modelId="{333524D9-9BB1-45B4-B56F-A18D67076D08}" type="presParOf" srcId="{ED0C7273-221E-463A-9423-1F2E86F8717A}" destId="{3948F628-5A3C-4B7C-BB7A-66F236ECC032}" srcOrd="3" destOrd="0" presId="urn:microsoft.com/office/officeart/2005/8/layout/pyramid2"/>
    <dgm:cxn modelId="{560E0CDD-30D0-45D8-866D-619F6666DEFA}" type="presParOf" srcId="{ED0C7273-221E-463A-9423-1F2E86F8717A}" destId="{47C5C5AB-2D33-469F-AEC8-67C1EBE0D249}" srcOrd="4" destOrd="0" presId="urn:microsoft.com/office/officeart/2005/8/layout/pyramid2"/>
    <dgm:cxn modelId="{DB73A957-2528-4A8C-B679-9DA68710B512}" type="presParOf" srcId="{ED0C7273-221E-463A-9423-1F2E86F8717A}" destId="{3BB9940C-EDE4-4026-A7DD-2CCF3568454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ACE141-2460-4784-B2F7-05F2DE0EA70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00C8A9B-2BE7-42FD-A714-1747D88E422F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Высокий КПД (90%)</a:t>
          </a:r>
          <a:endParaRPr lang="ru-RU" sz="1800" dirty="0">
            <a:latin typeface="Comic Sans MS" pitchFamily="66" charset="0"/>
          </a:endParaRPr>
        </a:p>
      </dgm:t>
    </dgm:pt>
    <dgm:pt modelId="{A91788E1-30A3-40A7-BF78-DDD89F577EAA}" type="parTrans" cxnId="{E0F76413-69B7-4A7A-84E4-2E1AA98DDDC1}">
      <dgm:prSet/>
      <dgm:spPr/>
      <dgm:t>
        <a:bodyPr/>
        <a:lstStyle/>
        <a:p>
          <a:endParaRPr lang="ru-RU"/>
        </a:p>
      </dgm:t>
    </dgm:pt>
    <dgm:pt modelId="{A758A7A3-7DDE-4930-A3DE-AF8D04BDE12F}" type="sibTrans" cxnId="{E0F76413-69B7-4A7A-84E4-2E1AA98DDDC1}">
      <dgm:prSet/>
      <dgm:spPr/>
      <dgm:t>
        <a:bodyPr/>
        <a:lstStyle/>
        <a:p>
          <a:endParaRPr lang="ru-RU"/>
        </a:p>
      </dgm:t>
    </dgm:pt>
    <dgm:pt modelId="{3B2BDB57-9A48-4087-BA42-A3CDF70FE3D9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Дешевая энергия </a:t>
          </a:r>
          <a:endParaRPr lang="ru-RU" sz="1800" dirty="0">
            <a:latin typeface="Comic Sans MS" pitchFamily="66" charset="0"/>
          </a:endParaRPr>
        </a:p>
      </dgm:t>
    </dgm:pt>
    <dgm:pt modelId="{1B0B65D5-23CB-4915-AFAC-0AB63969A49C}" type="parTrans" cxnId="{1B25DAAB-A402-4595-A714-D3ED450702FD}">
      <dgm:prSet/>
      <dgm:spPr/>
      <dgm:t>
        <a:bodyPr/>
        <a:lstStyle/>
        <a:p>
          <a:endParaRPr lang="ru-RU"/>
        </a:p>
      </dgm:t>
    </dgm:pt>
    <dgm:pt modelId="{330DFDC4-E054-40CB-939A-C20453C6CD17}" type="sibTrans" cxnId="{1B25DAAB-A402-4595-A714-D3ED450702FD}">
      <dgm:prSet/>
      <dgm:spPr/>
      <dgm:t>
        <a:bodyPr/>
        <a:lstStyle/>
        <a:p>
          <a:endParaRPr lang="ru-RU"/>
        </a:p>
      </dgm:t>
    </dgm:pt>
    <dgm:pt modelId="{4817B439-ACE3-4B51-979E-FD9155075204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Длительная эксплуатация</a:t>
          </a:r>
          <a:endParaRPr lang="ru-RU" sz="1800" dirty="0">
            <a:latin typeface="Comic Sans MS" pitchFamily="66" charset="0"/>
          </a:endParaRPr>
        </a:p>
      </dgm:t>
    </dgm:pt>
    <dgm:pt modelId="{841D8EDA-5DD2-44B9-86B6-340640595094}" type="parTrans" cxnId="{2CF4F5BA-8132-4C88-9160-D2854FE36031}">
      <dgm:prSet/>
      <dgm:spPr/>
      <dgm:t>
        <a:bodyPr/>
        <a:lstStyle/>
        <a:p>
          <a:endParaRPr lang="ru-RU"/>
        </a:p>
      </dgm:t>
    </dgm:pt>
    <dgm:pt modelId="{4D6DD307-A834-4D15-8545-C3A526A26AD4}" type="sibTrans" cxnId="{2CF4F5BA-8132-4C88-9160-D2854FE36031}">
      <dgm:prSet/>
      <dgm:spPr/>
      <dgm:t>
        <a:bodyPr/>
        <a:lstStyle/>
        <a:p>
          <a:endParaRPr lang="ru-RU"/>
        </a:p>
      </dgm:t>
    </dgm:pt>
    <dgm:pt modelId="{051DDFD6-97BE-41BB-A8E3-08DCD7781B3F}" type="pres">
      <dgm:prSet presAssocID="{74ACE141-2460-4784-B2F7-05F2DE0EA707}" presName="compositeShape" presStyleCnt="0">
        <dgm:presLayoutVars>
          <dgm:dir/>
          <dgm:resizeHandles/>
        </dgm:presLayoutVars>
      </dgm:prSet>
      <dgm:spPr/>
    </dgm:pt>
    <dgm:pt modelId="{3852026F-98A5-4AEF-B34D-62C32C6DFF28}" type="pres">
      <dgm:prSet presAssocID="{74ACE141-2460-4784-B2F7-05F2DE0EA707}" presName="pyramid" presStyleLbl="node1" presStyleIdx="0" presStyleCnt="1" custLinFactNeighborY="-2535"/>
      <dgm:spPr/>
    </dgm:pt>
    <dgm:pt modelId="{43F52CC2-EB1B-40A1-B7F3-783DD0FFB21F}" type="pres">
      <dgm:prSet presAssocID="{74ACE141-2460-4784-B2F7-05F2DE0EA707}" presName="theList" presStyleCnt="0"/>
      <dgm:spPr/>
    </dgm:pt>
    <dgm:pt modelId="{2121AA35-7159-4DDE-B2DD-7BC115397653}" type="pres">
      <dgm:prSet presAssocID="{800C8A9B-2BE7-42FD-A714-1747D88E422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80093-F994-46D7-AE2B-8CFE03EDC5F5}" type="pres">
      <dgm:prSet presAssocID="{800C8A9B-2BE7-42FD-A714-1747D88E422F}" presName="aSpace" presStyleCnt="0"/>
      <dgm:spPr/>
    </dgm:pt>
    <dgm:pt modelId="{B2112748-26D0-408D-B3A7-43D352920877}" type="pres">
      <dgm:prSet presAssocID="{3B2BDB57-9A48-4087-BA42-A3CDF70FE3D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B7E1E-C80E-49C6-8C6B-A82446AF63EF}" type="pres">
      <dgm:prSet presAssocID="{3B2BDB57-9A48-4087-BA42-A3CDF70FE3D9}" presName="aSpace" presStyleCnt="0"/>
      <dgm:spPr/>
    </dgm:pt>
    <dgm:pt modelId="{0B3B7AB8-66AD-40BB-8B5B-453915DC86B5}" type="pres">
      <dgm:prSet presAssocID="{4817B439-ACE3-4B51-979E-FD915507520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7E109-F566-401B-B454-73752D1F57A8}" type="pres">
      <dgm:prSet presAssocID="{4817B439-ACE3-4B51-979E-FD9155075204}" presName="aSpace" presStyleCnt="0"/>
      <dgm:spPr/>
    </dgm:pt>
  </dgm:ptLst>
  <dgm:cxnLst>
    <dgm:cxn modelId="{1B25DAAB-A402-4595-A714-D3ED450702FD}" srcId="{74ACE141-2460-4784-B2F7-05F2DE0EA707}" destId="{3B2BDB57-9A48-4087-BA42-A3CDF70FE3D9}" srcOrd="1" destOrd="0" parTransId="{1B0B65D5-23CB-4915-AFAC-0AB63969A49C}" sibTransId="{330DFDC4-E054-40CB-939A-C20453C6CD17}"/>
    <dgm:cxn modelId="{1ED5BF53-D164-4ED6-84B3-BFBFAEF150AA}" type="presOf" srcId="{3B2BDB57-9A48-4087-BA42-A3CDF70FE3D9}" destId="{B2112748-26D0-408D-B3A7-43D352920877}" srcOrd="0" destOrd="0" presId="urn:microsoft.com/office/officeart/2005/8/layout/pyramid2"/>
    <dgm:cxn modelId="{2CF4F5BA-8132-4C88-9160-D2854FE36031}" srcId="{74ACE141-2460-4784-B2F7-05F2DE0EA707}" destId="{4817B439-ACE3-4B51-979E-FD9155075204}" srcOrd="2" destOrd="0" parTransId="{841D8EDA-5DD2-44B9-86B6-340640595094}" sibTransId="{4D6DD307-A834-4D15-8545-C3A526A26AD4}"/>
    <dgm:cxn modelId="{3037D43E-1746-4687-8CBB-F471DC029170}" type="presOf" srcId="{4817B439-ACE3-4B51-979E-FD9155075204}" destId="{0B3B7AB8-66AD-40BB-8B5B-453915DC86B5}" srcOrd="0" destOrd="0" presId="urn:microsoft.com/office/officeart/2005/8/layout/pyramid2"/>
    <dgm:cxn modelId="{6B1C8D39-FC27-40E1-A857-9BAB1B810AD7}" type="presOf" srcId="{74ACE141-2460-4784-B2F7-05F2DE0EA707}" destId="{051DDFD6-97BE-41BB-A8E3-08DCD7781B3F}" srcOrd="0" destOrd="0" presId="urn:microsoft.com/office/officeart/2005/8/layout/pyramid2"/>
    <dgm:cxn modelId="{E0F76413-69B7-4A7A-84E4-2E1AA98DDDC1}" srcId="{74ACE141-2460-4784-B2F7-05F2DE0EA707}" destId="{800C8A9B-2BE7-42FD-A714-1747D88E422F}" srcOrd="0" destOrd="0" parTransId="{A91788E1-30A3-40A7-BF78-DDD89F577EAA}" sibTransId="{A758A7A3-7DDE-4930-A3DE-AF8D04BDE12F}"/>
    <dgm:cxn modelId="{4C0FF332-6004-4962-AE66-795DA451FFF0}" type="presOf" srcId="{800C8A9B-2BE7-42FD-A714-1747D88E422F}" destId="{2121AA35-7159-4DDE-B2DD-7BC115397653}" srcOrd="0" destOrd="0" presId="urn:microsoft.com/office/officeart/2005/8/layout/pyramid2"/>
    <dgm:cxn modelId="{CCA76506-1A1C-46A6-B248-A2D2B49E2B24}" type="presParOf" srcId="{051DDFD6-97BE-41BB-A8E3-08DCD7781B3F}" destId="{3852026F-98A5-4AEF-B34D-62C32C6DFF28}" srcOrd="0" destOrd="0" presId="urn:microsoft.com/office/officeart/2005/8/layout/pyramid2"/>
    <dgm:cxn modelId="{A94AAF20-66E1-430E-AA5A-5FDEC2670F8F}" type="presParOf" srcId="{051DDFD6-97BE-41BB-A8E3-08DCD7781B3F}" destId="{43F52CC2-EB1B-40A1-B7F3-783DD0FFB21F}" srcOrd="1" destOrd="0" presId="urn:microsoft.com/office/officeart/2005/8/layout/pyramid2"/>
    <dgm:cxn modelId="{0ADA148B-DF00-40F3-A529-BFE8AEF45399}" type="presParOf" srcId="{43F52CC2-EB1B-40A1-B7F3-783DD0FFB21F}" destId="{2121AA35-7159-4DDE-B2DD-7BC115397653}" srcOrd="0" destOrd="0" presId="urn:microsoft.com/office/officeart/2005/8/layout/pyramid2"/>
    <dgm:cxn modelId="{FD43CB5F-28F1-4BEA-BE92-8B65F1CEDEBE}" type="presParOf" srcId="{43F52CC2-EB1B-40A1-B7F3-783DD0FFB21F}" destId="{F7780093-F994-46D7-AE2B-8CFE03EDC5F5}" srcOrd="1" destOrd="0" presId="urn:microsoft.com/office/officeart/2005/8/layout/pyramid2"/>
    <dgm:cxn modelId="{0DF8610B-713A-4EC3-B460-355283F9791F}" type="presParOf" srcId="{43F52CC2-EB1B-40A1-B7F3-783DD0FFB21F}" destId="{B2112748-26D0-408D-B3A7-43D352920877}" srcOrd="2" destOrd="0" presId="urn:microsoft.com/office/officeart/2005/8/layout/pyramid2"/>
    <dgm:cxn modelId="{BEF182D7-E1E2-41C6-9CF4-E5E985046019}" type="presParOf" srcId="{43F52CC2-EB1B-40A1-B7F3-783DD0FFB21F}" destId="{EC6B7E1E-C80E-49C6-8C6B-A82446AF63EF}" srcOrd="3" destOrd="0" presId="urn:microsoft.com/office/officeart/2005/8/layout/pyramid2"/>
    <dgm:cxn modelId="{EAD6AA84-0EE8-483B-9654-065244B74F66}" type="presParOf" srcId="{43F52CC2-EB1B-40A1-B7F3-783DD0FFB21F}" destId="{0B3B7AB8-66AD-40BB-8B5B-453915DC86B5}" srcOrd="4" destOrd="0" presId="urn:microsoft.com/office/officeart/2005/8/layout/pyramid2"/>
    <dgm:cxn modelId="{D72973A4-A76D-473F-83F8-190F33A69265}" type="presParOf" srcId="{43F52CC2-EB1B-40A1-B7F3-783DD0FFB21F}" destId="{D4A7E109-F566-401B-B454-73752D1F57A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ACE141-2460-4784-B2F7-05F2DE0EA70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00C8A9B-2BE7-42FD-A714-1747D88E422F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Длительное строительство</a:t>
          </a:r>
          <a:endParaRPr lang="ru-RU" sz="1800" dirty="0">
            <a:latin typeface="Comic Sans MS" pitchFamily="66" charset="0"/>
          </a:endParaRPr>
        </a:p>
      </dgm:t>
    </dgm:pt>
    <dgm:pt modelId="{A91788E1-30A3-40A7-BF78-DDD89F577EAA}" type="parTrans" cxnId="{E0F76413-69B7-4A7A-84E4-2E1AA98DDDC1}">
      <dgm:prSet/>
      <dgm:spPr/>
      <dgm:t>
        <a:bodyPr/>
        <a:lstStyle/>
        <a:p>
          <a:endParaRPr lang="ru-RU"/>
        </a:p>
      </dgm:t>
    </dgm:pt>
    <dgm:pt modelId="{A758A7A3-7DDE-4930-A3DE-AF8D04BDE12F}" type="sibTrans" cxnId="{E0F76413-69B7-4A7A-84E4-2E1AA98DDDC1}">
      <dgm:prSet/>
      <dgm:spPr/>
      <dgm:t>
        <a:bodyPr/>
        <a:lstStyle/>
        <a:p>
          <a:endParaRPr lang="ru-RU"/>
        </a:p>
      </dgm:t>
    </dgm:pt>
    <dgm:pt modelId="{3B2BDB57-9A48-4087-BA42-A3CDF70FE3D9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Большие зоны затопления</a:t>
          </a:r>
          <a:endParaRPr lang="ru-RU" sz="1800" dirty="0">
            <a:latin typeface="Comic Sans MS" pitchFamily="66" charset="0"/>
          </a:endParaRPr>
        </a:p>
      </dgm:t>
    </dgm:pt>
    <dgm:pt modelId="{1B0B65D5-23CB-4915-AFAC-0AB63969A49C}" type="parTrans" cxnId="{1B25DAAB-A402-4595-A714-D3ED450702FD}">
      <dgm:prSet/>
      <dgm:spPr/>
      <dgm:t>
        <a:bodyPr/>
        <a:lstStyle/>
        <a:p>
          <a:endParaRPr lang="ru-RU"/>
        </a:p>
      </dgm:t>
    </dgm:pt>
    <dgm:pt modelId="{330DFDC4-E054-40CB-939A-C20453C6CD17}" type="sibTrans" cxnId="{1B25DAAB-A402-4595-A714-D3ED450702FD}">
      <dgm:prSet/>
      <dgm:spPr/>
      <dgm:t>
        <a:bodyPr/>
        <a:lstStyle/>
        <a:p>
          <a:endParaRPr lang="ru-RU"/>
        </a:p>
      </dgm:t>
    </dgm:pt>
    <dgm:pt modelId="{4817B439-ACE3-4B51-979E-FD9155075204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Изменение климата</a:t>
          </a:r>
          <a:endParaRPr lang="ru-RU" sz="1800" dirty="0">
            <a:latin typeface="Comic Sans MS" pitchFamily="66" charset="0"/>
          </a:endParaRPr>
        </a:p>
      </dgm:t>
    </dgm:pt>
    <dgm:pt modelId="{841D8EDA-5DD2-44B9-86B6-340640595094}" type="parTrans" cxnId="{2CF4F5BA-8132-4C88-9160-D2854FE36031}">
      <dgm:prSet/>
      <dgm:spPr/>
      <dgm:t>
        <a:bodyPr/>
        <a:lstStyle/>
        <a:p>
          <a:endParaRPr lang="ru-RU"/>
        </a:p>
      </dgm:t>
    </dgm:pt>
    <dgm:pt modelId="{4D6DD307-A834-4D15-8545-C3A526A26AD4}" type="sibTrans" cxnId="{2CF4F5BA-8132-4C88-9160-D2854FE36031}">
      <dgm:prSet/>
      <dgm:spPr/>
      <dgm:t>
        <a:bodyPr/>
        <a:lstStyle/>
        <a:p>
          <a:endParaRPr lang="ru-RU"/>
        </a:p>
      </dgm:t>
    </dgm:pt>
    <dgm:pt modelId="{051DDFD6-97BE-41BB-A8E3-08DCD7781B3F}" type="pres">
      <dgm:prSet presAssocID="{74ACE141-2460-4784-B2F7-05F2DE0EA707}" presName="compositeShape" presStyleCnt="0">
        <dgm:presLayoutVars>
          <dgm:dir/>
          <dgm:resizeHandles/>
        </dgm:presLayoutVars>
      </dgm:prSet>
      <dgm:spPr/>
    </dgm:pt>
    <dgm:pt modelId="{3852026F-98A5-4AEF-B34D-62C32C6DFF28}" type="pres">
      <dgm:prSet presAssocID="{74ACE141-2460-4784-B2F7-05F2DE0EA707}" presName="pyramid" presStyleLbl="node1" presStyleIdx="0" presStyleCnt="1"/>
      <dgm:spPr/>
    </dgm:pt>
    <dgm:pt modelId="{43F52CC2-EB1B-40A1-B7F3-783DD0FFB21F}" type="pres">
      <dgm:prSet presAssocID="{74ACE141-2460-4784-B2F7-05F2DE0EA707}" presName="theList" presStyleCnt="0"/>
      <dgm:spPr/>
    </dgm:pt>
    <dgm:pt modelId="{2121AA35-7159-4DDE-B2DD-7BC115397653}" type="pres">
      <dgm:prSet presAssocID="{800C8A9B-2BE7-42FD-A714-1747D88E422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80093-F994-46D7-AE2B-8CFE03EDC5F5}" type="pres">
      <dgm:prSet presAssocID="{800C8A9B-2BE7-42FD-A714-1747D88E422F}" presName="aSpace" presStyleCnt="0"/>
      <dgm:spPr/>
    </dgm:pt>
    <dgm:pt modelId="{B2112748-26D0-408D-B3A7-43D352920877}" type="pres">
      <dgm:prSet presAssocID="{3B2BDB57-9A48-4087-BA42-A3CDF70FE3D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B7E1E-C80E-49C6-8C6B-A82446AF63EF}" type="pres">
      <dgm:prSet presAssocID="{3B2BDB57-9A48-4087-BA42-A3CDF70FE3D9}" presName="aSpace" presStyleCnt="0"/>
      <dgm:spPr/>
    </dgm:pt>
    <dgm:pt modelId="{0B3B7AB8-66AD-40BB-8B5B-453915DC86B5}" type="pres">
      <dgm:prSet presAssocID="{4817B439-ACE3-4B51-979E-FD915507520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7E109-F566-401B-B454-73752D1F57A8}" type="pres">
      <dgm:prSet presAssocID="{4817B439-ACE3-4B51-979E-FD9155075204}" presName="aSpace" presStyleCnt="0"/>
      <dgm:spPr/>
    </dgm:pt>
  </dgm:ptLst>
  <dgm:cxnLst>
    <dgm:cxn modelId="{0A2C9C9B-9711-4728-AB06-32AA2EDC033B}" type="presOf" srcId="{4817B439-ACE3-4B51-979E-FD9155075204}" destId="{0B3B7AB8-66AD-40BB-8B5B-453915DC86B5}" srcOrd="0" destOrd="0" presId="urn:microsoft.com/office/officeart/2005/8/layout/pyramid2"/>
    <dgm:cxn modelId="{1B25DAAB-A402-4595-A714-D3ED450702FD}" srcId="{74ACE141-2460-4784-B2F7-05F2DE0EA707}" destId="{3B2BDB57-9A48-4087-BA42-A3CDF70FE3D9}" srcOrd="1" destOrd="0" parTransId="{1B0B65D5-23CB-4915-AFAC-0AB63969A49C}" sibTransId="{330DFDC4-E054-40CB-939A-C20453C6CD17}"/>
    <dgm:cxn modelId="{2CF4F5BA-8132-4C88-9160-D2854FE36031}" srcId="{74ACE141-2460-4784-B2F7-05F2DE0EA707}" destId="{4817B439-ACE3-4B51-979E-FD9155075204}" srcOrd="2" destOrd="0" parTransId="{841D8EDA-5DD2-44B9-86B6-340640595094}" sibTransId="{4D6DD307-A834-4D15-8545-C3A526A26AD4}"/>
    <dgm:cxn modelId="{E0F76413-69B7-4A7A-84E4-2E1AA98DDDC1}" srcId="{74ACE141-2460-4784-B2F7-05F2DE0EA707}" destId="{800C8A9B-2BE7-42FD-A714-1747D88E422F}" srcOrd="0" destOrd="0" parTransId="{A91788E1-30A3-40A7-BF78-DDD89F577EAA}" sibTransId="{A758A7A3-7DDE-4930-A3DE-AF8D04BDE12F}"/>
    <dgm:cxn modelId="{024BB2B1-6009-414A-B394-546F58C6C0D6}" type="presOf" srcId="{3B2BDB57-9A48-4087-BA42-A3CDF70FE3D9}" destId="{B2112748-26D0-408D-B3A7-43D352920877}" srcOrd="0" destOrd="0" presId="urn:microsoft.com/office/officeart/2005/8/layout/pyramid2"/>
    <dgm:cxn modelId="{1FC3F124-DB1F-4873-8F83-1DF1BEF0D93A}" type="presOf" srcId="{800C8A9B-2BE7-42FD-A714-1747D88E422F}" destId="{2121AA35-7159-4DDE-B2DD-7BC115397653}" srcOrd="0" destOrd="0" presId="urn:microsoft.com/office/officeart/2005/8/layout/pyramid2"/>
    <dgm:cxn modelId="{41C31C97-9121-4447-B554-DE5E5AF40377}" type="presOf" srcId="{74ACE141-2460-4784-B2F7-05F2DE0EA707}" destId="{051DDFD6-97BE-41BB-A8E3-08DCD7781B3F}" srcOrd="0" destOrd="0" presId="urn:microsoft.com/office/officeart/2005/8/layout/pyramid2"/>
    <dgm:cxn modelId="{951D3BEC-D792-42C6-9F68-5B0A983F00D9}" type="presParOf" srcId="{051DDFD6-97BE-41BB-A8E3-08DCD7781B3F}" destId="{3852026F-98A5-4AEF-B34D-62C32C6DFF28}" srcOrd="0" destOrd="0" presId="urn:microsoft.com/office/officeart/2005/8/layout/pyramid2"/>
    <dgm:cxn modelId="{15B4AB0D-474B-450F-A8E7-CD23BA43E2A8}" type="presParOf" srcId="{051DDFD6-97BE-41BB-A8E3-08DCD7781B3F}" destId="{43F52CC2-EB1B-40A1-B7F3-783DD0FFB21F}" srcOrd="1" destOrd="0" presId="urn:microsoft.com/office/officeart/2005/8/layout/pyramid2"/>
    <dgm:cxn modelId="{F6E4BF46-9930-4542-A209-39DFB34C6F4E}" type="presParOf" srcId="{43F52CC2-EB1B-40A1-B7F3-783DD0FFB21F}" destId="{2121AA35-7159-4DDE-B2DD-7BC115397653}" srcOrd="0" destOrd="0" presId="urn:microsoft.com/office/officeart/2005/8/layout/pyramid2"/>
    <dgm:cxn modelId="{B8C00D6B-BC17-4818-A573-FD0F493D48E0}" type="presParOf" srcId="{43F52CC2-EB1B-40A1-B7F3-783DD0FFB21F}" destId="{F7780093-F994-46D7-AE2B-8CFE03EDC5F5}" srcOrd="1" destOrd="0" presId="urn:microsoft.com/office/officeart/2005/8/layout/pyramid2"/>
    <dgm:cxn modelId="{229FD75F-E536-48ED-949D-F52BD535395C}" type="presParOf" srcId="{43F52CC2-EB1B-40A1-B7F3-783DD0FFB21F}" destId="{B2112748-26D0-408D-B3A7-43D352920877}" srcOrd="2" destOrd="0" presId="urn:microsoft.com/office/officeart/2005/8/layout/pyramid2"/>
    <dgm:cxn modelId="{605DC03A-EDAC-4B4C-9EF5-EAAA4C9C73D9}" type="presParOf" srcId="{43F52CC2-EB1B-40A1-B7F3-783DD0FFB21F}" destId="{EC6B7E1E-C80E-49C6-8C6B-A82446AF63EF}" srcOrd="3" destOrd="0" presId="urn:microsoft.com/office/officeart/2005/8/layout/pyramid2"/>
    <dgm:cxn modelId="{2EDD8F8D-7B02-4CAD-A8F4-5BB3ED1612A2}" type="presParOf" srcId="{43F52CC2-EB1B-40A1-B7F3-783DD0FFB21F}" destId="{0B3B7AB8-66AD-40BB-8B5B-453915DC86B5}" srcOrd="4" destOrd="0" presId="urn:microsoft.com/office/officeart/2005/8/layout/pyramid2"/>
    <dgm:cxn modelId="{1803A299-ED8E-4810-8B5D-A949575A802E}" type="presParOf" srcId="{43F52CC2-EB1B-40A1-B7F3-783DD0FFB21F}" destId="{D4A7E109-F566-401B-B454-73752D1F57A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6BF7E4-0180-4F74-B142-A5D74C07030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505595B-8E64-434B-8266-2ABCB0C22875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Быстрое строительство</a:t>
          </a:r>
          <a:endParaRPr lang="ru-RU" sz="1800" dirty="0">
            <a:latin typeface="Comic Sans MS" pitchFamily="66" charset="0"/>
          </a:endParaRPr>
        </a:p>
      </dgm:t>
    </dgm:pt>
    <dgm:pt modelId="{8818DE99-4AB1-443D-A56C-0E00FC5AB590}" type="parTrans" cxnId="{FADCB3E3-FB58-4B73-B939-19AB9CAA72B0}">
      <dgm:prSet/>
      <dgm:spPr/>
      <dgm:t>
        <a:bodyPr/>
        <a:lstStyle/>
        <a:p>
          <a:endParaRPr lang="ru-RU"/>
        </a:p>
      </dgm:t>
    </dgm:pt>
    <dgm:pt modelId="{E578083C-0BD7-4D86-B041-09A401DCC0FA}" type="sibTrans" cxnId="{FADCB3E3-FB58-4B73-B939-19AB9CAA72B0}">
      <dgm:prSet/>
      <dgm:spPr/>
      <dgm:t>
        <a:bodyPr/>
        <a:lstStyle/>
        <a:p>
          <a:endParaRPr lang="ru-RU"/>
        </a:p>
      </dgm:t>
    </dgm:pt>
    <dgm:pt modelId="{9558D15C-75D5-4558-A847-6B991B284464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Энергия + тепло</a:t>
          </a:r>
          <a:endParaRPr lang="ru-RU" sz="1800" dirty="0">
            <a:latin typeface="Comic Sans MS" pitchFamily="66" charset="0"/>
          </a:endParaRPr>
        </a:p>
      </dgm:t>
    </dgm:pt>
    <dgm:pt modelId="{CD488828-A40E-4E1D-BFD9-2FF9A1B78F16}" type="parTrans" cxnId="{1445F833-BEF7-41D7-BF66-6A1134E3B148}">
      <dgm:prSet/>
      <dgm:spPr/>
      <dgm:t>
        <a:bodyPr/>
        <a:lstStyle/>
        <a:p>
          <a:endParaRPr lang="ru-RU"/>
        </a:p>
      </dgm:t>
    </dgm:pt>
    <dgm:pt modelId="{5B21E777-3270-4D9F-90EC-6353CE724499}" type="sibTrans" cxnId="{1445F833-BEF7-41D7-BF66-6A1134E3B148}">
      <dgm:prSet/>
      <dgm:spPr/>
      <dgm:t>
        <a:bodyPr/>
        <a:lstStyle/>
        <a:p>
          <a:endParaRPr lang="ru-RU"/>
        </a:p>
      </dgm:t>
    </dgm:pt>
    <dgm:pt modelId="{A158478E-C04A-4FD2-A0A1-FEDC0D392759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Дешевое топливо</a:t>
          </a:r>
          <a:endParaRPr lang="ru-RU" sz="1800" dirty="0">
            <a:latin typeface="Comic Sans MS" pitchFamily="66" charset="0"/>
          </a:endParaRPr>
        </a:p>
      </dgm:t>
    </dgm:pt>
    <dgm:pt modelId="{EB34A6AC-6795-4079-AAF3-E7057F97FFD0}" type="parTrans" cxnId="{71AC26F9-F7F6-4682-9CCE-EA3B74521342}">
      <dgm:prSet/>
      <dgm:spPr/>
      <dgm:t>
        <a:bodyPr/>
        <a:lstStyle/>
        <a:p>
          <a:endParaRPr lang="ru-RU"/>
        </a:p>
      </dgm:t>
    </dgm:pt>
    <dgm:pt modelId="{959ECC27-6DA1-49AB-88B3-05B75FB85927}" type="sibTrans" cxnId="{71AC26F9-F7F6-4682-9CCE-EA3B74521342}">
      <dgm:prSet/>
      <dgm:spPr/>
      <dgm:t>
        <a:bodyPr/>
        <a:lstStyle/>
        <a:p>
          <a:endParaRPr lang="ru-RU"/>
        </a:p>
      </dgm:t>
    </dgm:pt>
    <dgm:pt modelId="{14295052-FCCC-4AD2-82B4-3FE49D9C52A4}" type="pres">
      <dgm:prSet presAssocID="{6C6BF7E4-0180-4F74-B142-A5D74C07030E}" presName="compositeShape" presStyleCnt="0">
        <dgm:presLayoutVars>
          <dgm:dir/>
          <dgm:resizeHandles/>
        </dgm:presLayoutVars>
      </dgm:prSet>
      <dgm:spPr/>
    </dgm:pt>
    <dgm:pt modelId="{009AC173-F84E-4AE9-8105-85BEB6023F72}" type="pres">
      <dgm:prSet presAssocID="{6C6BF7E4-0180-4F74-B142-A5D74C07030E}" presName="pyramid" presStyleLbl="node1" presStyleIdx="0" presStyleCnt="1"/>
      <dgm:spPr/>
    </dgm:pt>
    <dgm:pt modelId="{C1B6B96C-1878-4186-A3A6-F7E4A2532C28}" type="pres">
      <dgm:prSet presAssocID="{6C6BF7E4-0180-4F74-B142-A5D74C07030E}" presName="theList" presStyleCnt="0"/>
      <dgm:spPr/>
    </dgm:pt>
    <dgm:pt modelId="{349A781B-5D61-4A04-9907-0EFE92ACA064}" type="pres">
      <dgm:prSet presAssocID="{D505595B-8E64-434B-8266-2ABCB0C2287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169A6-2C05-45C7-A6E7-B952A9FED485}" type="pres">
      <dgm:prSet presAssocID="{D505595B-8E64-434B-8266-2ABCB0C22875}" presName="aSpace" presStyleCnt="0"/>
      <dgm:spPr/>
    </dgm:pt>
    <dgm:pt modelId="{6B9C27D4-4B70-40D0-BC51-FF27E395BE8E}" type="pres">
      <dgm:prSet presAssocID="{9558D15C-75D5-4558-A847-6B991B28446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520D3-CB93-4BED-8E81-8D8D5536190C}" type="pres">
      <dgm:prSet presAssocID="{9558D15C-75D5-4558-A847-6B991B284464}" presName="aSpace" presStyleCnt="0"/>
      <dgm:spPr/>
    </dgm:pt>
    <dgm:pt modelId="{3F8EA27B-4AB9-4040-925B-BEDC6C88CFD4}" type="pres">
      <dgm:prSet presAssocID="{A158478E-C04A-4FD2-A0A1-FEDC0D39275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15706-7650-4168-8B52-8DE91C2BF9E8}" type="pres">
      <dgm:prSet presAssocID="{A158478E-C04A-4FD2-A0A1-FEDC0D392759}" presName="aSpace" presStyleCnt="0"/>
      <dgm:spPr/>
    </dgm:pt>
  </dgm:ptLst>
  <dgm:cxnLst>
    <dgm:cxn modelId="{7C4A1AE8-1558-41FD-AB0A-C21E3BC5D3BE}" type="presOf" srcId="{6C6BF7E4-0180-4F74-B142-A5D74C07030E}" destId="{14295052-FCCC-4AD2-82B4-3FE49D9C52A4}" srcOrd="0" destOrd="0" presId="urn:microsoft.com/office/officeart/2005/8/layout/pyramid2"/>
    <dgm:cxn modelId="{1445F833-BEF7-41D7-BF66-6A1134E3B148}" srcId="{6C6BF7E4-0180-4F74-B142-A5D74C07030E}" destId="{9558D15C-75D5-4558-A847-6B991B284464}" srcOrd="1" destOrd="0" parTransId="{CD488828-A40E-4E1D-BFD9-2FF9A1B78F16}" sibTransId="{5B21E777-3270-4D9F-90EC-6353CE724499}"/>
    <dgm:cxn modelId="{BD952A4E-04D0-4DF3-998A-70BF8AA36985}" type="presOf" srcId="{A158478E-C04A-4FD2-A0A1-FEDC0D392759}" destId="{3F8EA27B-4AB9-4040-925B-BEDC6C88CFD4}" srcOrd="0" destOrd="0" presId="urn:microsoft.com/office/officeart/2005/8/layout/pyramid2"/>
    <dgm:cxn modelId="{E6F5F1D2-E778-4F69-A53D-AD975C9558BF}" type="presOf" srcId="{9558D15C-75D5-4558-A847-6B991B284464}" destId="{6B9C27D4-4B70-40D0-BC51-FF27E395BE8E}" srcOrd="0" destOrd="0" presId="urn:microsoft.com/office/officeart/2005/8/layout/pyramid2"/>
    <dgm:cxn modelId="{71AC26F9-F7F6-4682-9CCE-EA3B74521342}" srcId="{6C6BF7E4-0180-4F74-B142-A5D74C07030E}" destId="{A158478E-C04A-4FD2-A0A1-FEDC0D392759}" srcOrd="2" destOrd="0" parTransId="{EB34A6AC-6795-4079-AAF3-E7057F97FFD0}" sibTransId="{959ECC27-6DA1-49AB-88B3-05B75FB85927}"/>
    <dgm:cxn modelId="{FADCB3E3-FB58-4B73-B939-19AB9CAA72B0}" srcId="{6C6BF7E4-0180-4F74-B142-A5D74C07030E}" destId="{D505595B-8E64-434B-8266-2ABCB0C22875}" srcOrd="0" destOrd="0" parTransId="{8818DE99-4AB1-443D-A56C-0E00FC5AB590}" sibTransId="{E578083C-0BD7-4D86-B041-09A401DCC0FA}"/>
    <dgm:cxn modelId="{07A64A45-1184-40A4-99AC-743DFACDF862}" type="presOf" srcId="{D505595B-8E64-434B-8266-2ABCB0C22875}" destId="{349A781B-5D61-4A04-9907-0EFE92ACA064}" srcOrd="0" destOrd="0" presId="urn:microsoft.com/office/officeart/2005/8/layout/pyramid2"/>
    <dgm:cxn modelId="{310D5125-C38F-4FA2-930A-E13E4911A79D}" type="presParOf" srcId="{14295052-FCCC-4AD2-82B4-3FE49D9C52A4}" destId="{009AC173-F84E-4AE9-8105-85BEB6023F72}" srcOrd="0" destOrd="0" presId="urn:microsoft.com/office/officeart/2005/8/layout/pyramid2"/>
    <dgm:cxn modelId="{1CEB09C2-B318-4465-BFDA-F289F96BB436}" type="presParOf" srcId="{14295052-FCCC-4AD2-82B4-3FE49D9C52A4}" destId="{C1B6B96C-1878-4186-A3A6-F7E4A2532C28}" srcOrd="1" destOrd="0" presId="urn:microsoft.com/office/officeart/2005/8/layout/pyramid2"/>
    <dgm:cxn modelId="{D859FB4E-439E-454F-BD74-84C117C0C908}" type="presParOf" srcId="{C1B6B96C-1878-4186-A3A6-F7E4A2532C28}" destId="{349A781B-5D61-4A04-9907-0EFE92ACA064}" srcOrd="0" destOrd="0" presId="urn:microsoft.com/office/officeart/2005/8/layout/pyramid2"/>
    <dgm:cxn modelId="{35D63ACD-2954-42E1-A9D8-340ED8CE7F51}" type="presParOf" srcId="{C1B6B96C-1878-4186-A3A6-F7E4A2532C28}" destId="{5CF169A6-2C05-45C7-A6E7-B952A9FED485}" srcOrd="1" destOrd="0" presId="urn:microsoft.com/office/officeart/2005/8/layout/pyramid2"/>
    <dgm:cxn modelId="{71730543-56B2-48E2-899B-025E8C1D5905}" type="presParOf" srcId="{C1B6B96C-1878-4186-A3A6-F7E4A2532C28}" destId="{6B9C27D4-4B70-40D0-BC51-FF27E395BE8E}" srcOrd="2" destOrd="0" presId="urn:microsoft.com/office/officeart/2005/8/layout/pyramid2"/>
    <dgm:cxn modelId="{21C496E1-15A1-40F9-95FA-99C54AD3D2F9}" type="presParOf" srcId="{C1B6B96C-1878-4186-A3A6-F7E4A2532C28}" destId="{2D0520D3-CB93-4BED-8E81-8D8D5536190C}" srcOrd="3" destOrd="0" presId="urn:microsoft.com/office/officeart/2005/8/layout/pyramid2"/>
    <dgm:cxn modelId="{1F49209E-8A53-4956-8AAB-00E862B04F7E}" type="presParOf" srcId="{C1B6B96C-1878-4186-A3A6-F7E4A2532C28}" destId="{3F8EA27B-4AB9-4040-925B-BEDC6C88CFD4}" srcOrd="4" destOrd="0" presId="urn:microsoft.com/office/officeart/2005/8/layout/pyramid2"/>
    <dgm:cxn modelId="{8500A432-3D42-41B7-A036-937D7BADB4CE}" type="presParOf" srcId="{C1B6B96C-1878-4186-A3A6-F7E4A2532C28}" destId="{EFB15706-7650-4168-8B52-8DE91C2BF9E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6BF7E4-0180-4F74-B142-A5D74C07030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505595B-8E64-434B-8266-2ABCB0C22875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Много</a:t>
          </a:r>
          <a:br>
            <a:rPr lang="ru-RU" sz="1800" dirty="0" smtClean="0">
              <a:latin typeface="Comic Sans MS" pitchFamily="66" charset="0"/>
            </a:rPr>
          </a:br>
          <a:r>
            <a:rPr lang="ru-RU" sz="1800" dirty="0" smtClean="0">
              <a:latin typeface="Comic Sans MS" pitchFamily="66" charset="0"/>
            </a:rPr>
            <a:t> отходов</a:t>
          </a:r>
          <a:endParaRPr lang="ru-RU" sz="1800" dirty="0">
            <a:latin typeface="Comic Sans MS" pitchFamily="66" charset="0"/>
          </a:endParaRPr>
        </a:p>
      </dgm:t>
    </dgm:pt>
    <dgm:pt modelId="{8818DE99-4AB1-443D-A56C-0E00FC5AB590}" type="parTrans" cxnId="{FADCB3E3-FB58-4B73-B939-19AB9CAA72B0}">
      <dgm:prSet/>
      <dgm:spPr/>
      <dgm:t>
        <a:bodyPr/>
        <a:lstStyle/>
        <a:p>
          <a:endParaRPr lang="ru-RU"/>
        </a:p>
      </dgm:t>
    </dgm:pt>
    <dgm:pt modelId="{E578083C-0BD7-4D86-B041-09A401DCC0FA}" type="sibTrans" cxnId="{FADCB3E3-FB58-4B73-B939-19AB9CAA72B0}">
      <dgm:prSet/>
      <dgm:spPr/>
      <dgm:t>
        <a:bodyPr/>
        <a:lstStyle/>
        <a:p>
          <a:endParaRPr lang="ru-RU"/>
        </a:p>
      </dgm:t>
    </dgm:pt>
    <dgm:pt modelId="{9558D15C-75D5-4558-A847-6B991B284464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Энергия дорогая</a:t>
          </a:r>
          <a:endParaRPr lang="ru-RU" sz="1800" dirty="0">
            <a:latin typeface="Comic Sans MS" pitchFamily="66" charset="0"/>
          </a:endParaRPr>
        </a:p>
      </dgm:t>
    </dgm:pt>
    <dgm:pt modelId="{CD488828-A40E-4E1D-BFD9-2FF9A1B78F16}" type="parTrans" cxnId="{1445F833-BEF7-41D7-BF66-6A1134E3B148}">
      <dgm:prSet/>
      <dgm:spPr/>
      <dgm:t>
        <a:bodyPr/>
        <a:lstStyle/>
        <a:p>
          <a:endParaRPr lang="ru-RU"/>
        </a:p>
      </dgm:t>
    </dgm:pt>
    <dgm:pt modelId="{5B21E777-3270-4D9F-90EC-6353CE724499}" type="sibTrans" cxnId="{1445F833-BEF7-41D7-BF66-6A1134E3B148}">
      <dgm:prSet/>
      <dgm:spPr/>
      <dgm:t>
        <a:bodyPr/>
        <a:lstStyle/>
        <a:p>
          <a:endParaRPr lang="ru-RU"/>
        </a:p>
      </dgm:t>
    </dgm:pt>
    <dgm:pt modelId="{A158478E-C04A-4FD2-A0A1-FEDC0D392759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Низкий </a:t>
          </a:r>
          <a:br>
            <a:rPr lang="ru-RU" sz="1800" dirty="0" smtClean="0">
              <a:latin typeface="Comic Sans MS" pitchFamily="66" charset="0"/>
            </a:rPr>
          </a:br>
          <a:r>
            <a:rPr lang="ru-RU" sz="1800" dirty="0" smtClean="0">
              <a:latin typeface="Comic Sans MS" pitchFamily="66" charset="0"/>
            </a:rPr>
            <a:t>КПД (40%)</a:t>
          </a:r>
          <a:endParaRPr lang="ru-RU" sz="1800" dirty="0">
            <a:latin typeface="Comic Sans MS" pitchFamily="66" charset="0"/>
          </a:endParaRPr>
        </a:p>
      </dgm:t>
    </dgm:pt>
    <dgm:pt modelId="{EB34A6AC-6795-4079-AAF3-E7057F97FFD0}" type="parTrans" cxnId="{71AC26F9-F7F6-4682-9CCE-EA3B74521342}">
      <dgm:prSet/>
      <dgm:spPr/>
      <dgm:t>
        <a:bodyPr/>
        <a:lstStyle/>
        <a:p>
          <a:endParaRPr lang="ru-RU"/>
        </a:p>
      </dgm:t>
    </dgm:pt>
    <dgm:pt modelId="{959ECC27-6DA1-49AB-88B3-05B75FB85927}" type="sibTrans" cxnId="{71AC26F9-F7F6-4682-9CCE-EA3B74521342}">
      <dgm:prSet/>
      <dgm:spPr/>
      <dgm:t>
        <a:bodyPr/>
        <a:lstStyle/>
        <a:p>
          <a:endParaRPr lang="ru-RU"/>
        </a:p>
      </dgm:t>
    </dgm:pt>
    <dgm:pt modelId="{14295052-FCCC-4AD2-82B4-3FE49D9C52A4}" type="pres">
      <dgm:prSet presAssocID="{6C6BF7E4-0180-4F74-B142-A5D74C07030E}" presName="compositeShape" presStyleCnt="0">
        <dgm:presLayoutVars>
          <dgm:dir/>
          <dgm:resizeHandles/>
        </dgm:presLayoutVars>
      </dgm:prSet>
      <dgm:spPr/>
    </dgm:pt>
    <dgm:pt modelId="{009AC173-F84E-4AE9-8105-85BEB6023F72}" type="pres">
      <dgm:prSet presAssocID="{6C6BF7E4-0180-4F74-B142-A5D74C07030E}" presName="pyramid" presStyleLbl="node1" presStyleIdx="0" presStyleCnt="1"/>
      <dgm:spPr/>
    </dgm:pt>
    <dgm:pt modelId="{C1B6B96C-1878-4186-A3A6-F7E4A2532C28}" type="pres">
      <dgm:prSet presAssocID="{6C6BF7E4-0180-4F74-B142-A5D74C07030E}" presName="theList" presStyleCnt="0"/>
      <dgm:spPr/>
    </dgm:pt>
    <dgm:pt modelId="{349A781B-5D61-4A04-9907-0EFE92ACA064}" type="pres">
      <dgm:prSet presAssocID="{D505595B-8E64-434B-8266-2ABCB0C2287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169A6-2C05-45C7-A6E7-B952A9FED485}" type="pres">
      <dgm:prSet presAssocID="{D505595B-8E64-434B-8266-2ABCB0C22875}" presName="aSpace" presStyleCnt="0"/>
      <dgm:spPr/>
    </dgm:pt>
    <dgm:pt modelId="{6B9C27D4-4B70-40D0-BC51-FF27E395BE8E}" type="pres">
      <dgm:prSet presAssocID="{9558D15C-75D5-4558-A847-6B991B28446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520D3-CB93-4BED-8E81-8D8D5536190C}" type="pres">
      <dgm:prSet presAssocID="{9558D15C-75D5-4558-A847-6B991B284464}" presName="aSpace" presStyleCnt="0"/>
      <dgm:spPr/>
    </dgm:pt>
    <dgm:pt modelId="{3F8EA27B-4AB9-4040-925B-BEDC6C88CFD4}" type="pres">
      <dgm:prSet presAssocID="{A158478E-C04A-4FD2-A0A1-FEDC0D39275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15706-7650-4168-8B52-8DE91C2BF9E8}" type="pres">
      <dgm:prSet presAssocID="{A158478E-C04A-4FD2-A0A1-FEDC0D392759}" presName="aSpace" presStyleCnt="0"/>
      <dgm:spPr/>
    </dgm:pt>
  </dgm:ptLst>
  <dgm:cxnLst>
    <dgm:cxn modelId="{1445F833-BEF7-41D7-BF66-6A1134E3B148}" srcId="{6C6BF7E4-0180-4F74-B142-A5D74C07030E}" destId="{9558D15C-75D5-4558-A847-6B991B284464}" srcOrd="1" destOrd="0" parTransId="{CD488828-A40E-4E1D-BFD9-2FF9A1B78F16}" sibTransId="{5B21E777-3270-4D9F-90EC-6353CE724499}"/>
    <dgm:cxn modelId="{A68C1FFD-8FFA-451E-8209-48BAFE450DF8}" type="presOf" srcId="{6C6BF7E4-0180-4F74-B142-A5D74C07030E}" destId="{14295052-FCCC-4AD2-82B4-3FE49D9C52A4}" srcOrd="0" destOrd="0" presId="urn:microsoft.com/office/officeart/2005/8/layout/pyramid2"/>
    <dgm:cxn modelId="{CFA27FB2-F255-4D6D-8916-5DC042DE0617}" type="presOf" srcId="{A158478E-C04A-4FD2-A0A1-FEDC0D392759}" destId="{3F8EA27B-4AB9-4040-925B-BEDC6C88CFD4}" srcOrd="0" destOrd="0" presId="urn:microsoft.com/office/officeart/2005/8/layout/pyramid2"/>
    <dgm:cxn modelId="{71AC26F9-F7F6-4682-9CCE-EA3B74521342}" srcId="{6C6BF7E4-0180-4F74-B142-A5D74C07030E}" destId="{A158478E-C04A-4FD2-A0A1-FEDC0D392759}" srcOrd="2" destOrd="0" parTransId="{EB34A6AC-6795-4079-AAF3-E7057F97FFD0}" sibTransId="{959ECC27-6DA1-49AB-88B3-05B75FB85927}"/>
    <dgm:cxn modelId="{FADCB3E3-FB58-4B73-B939-19AB9CAA72B0}" srcId="{6C6BF7E4-0180-4F74-B142-A5D74C07030E}" destId="{D505595B-8E64-434B-8266-2ABCB0C22875}" srcOrd="0" destOrd="0" parTransId="{8818DE99-4AB1-443D-A56C-0E00FC5AB590}" sibTransId="{E578083C-0BD7-4D86-B041-09A401DCC0FA}"/>
    <dgm:cxn modelId="{499EEDF1-FA39-4BAD-8E99-6C5DEEDFA6C7}" type="presOf" srcId="{9558D15C-75D5-4558-A847-6B991B284464}" destId="{6B9C27D4-4B70-40D0-BC51-FF27E395BE8E}" srcOrd="0" destOrd="0" presId="urn:microsoft.com/office/officeart/2005/8/layout/pyramid2"/>
    <dgm:cxn modelId="{2418D848-3618-4748-99E4-F02DB7BA3D99}" type="presOf" srcId="{D505595B-8E64-434B-8266-2ABCB0C22875}" destId="{349A781B-5D61-4A04-9907-0EFE92ACA064}" srcOrd="0" destOrd="0" presId="urn:microsoft.com/office/officeart/2005/8/layout/pyramid2"/>
    <dgm:cxn modelId="{24E941F2-171E-426F-A795-D90A889D5F55}" type="presParOf" srcId="{14295052-FCCC-4AD2-82B4-3FE49D9C52A4}" destId="{009AC173-F84E-4AE9-8105-85BEB6023F72}" srcOrd="0" destOrd="0" presId="urn:microsoft.com/office/officeart/2005/8/layout/pyramid2"/>
    <dgm:cxn modelId="{D4192674-9249-4F13-9624-82FB14C0FBBE}" type="presParOf" srcId="{14295052-FCCC-4AD2-82B4-3FE49D9C52A4}" destId="{C1B6B96C-1878-4186-A3A6-F7E4A2532C28}" srcOrd="1" destOrd="0" presId="urn:microsoft.com/office/officeart/2005/8/layout/pyramid2"/>
    <dgm:cxn modelId="{08F09E2E-31A2-468E-A27E-48E423E11C55}" type="presParOf" srcId="{C1B6B96C-1878-4186-A3A6-F7E4A2532C28}" destId="{349A781B-5D61-4A04-9907-0EFE92ACA064}" srcOrd="0" destOrd="0" presId="urn:microsoft.com/office/officeart/2005/8/layout/pyramid2"/>
    <dgm:cxn modelId="{8E105922-F85B-41BF-BD6E-BA2D6261A9D4}" type="presParOf" srcId="{C1B6B96C-1878-4186-A3A6-F7E4A2532C28}" destId="{5CF169A6-2C05-45C7-A6E7-B952A9FED485}" srcOrd="1" destOrd="0" presId="urn:microsoft.com/office/officeart/2005/8/layout/pyramid2"/>
    <dgm:cxn modelId="{D0E541CB-9A80-4FA4-B179-C2FCBE1111AB}" type="presParOf" srcId="{C1B6B96C-1878-4186-A3A6-F7E4A2532C28}" destId="{6B9C27D4-4B70-40D0-BC51-FF27E395BE8E}" srcOrd="2" destOrd="0" presId="urn:microsoft.com/office/officeart/2005/8/layout/pyramid2"/>
    <dgm:cxn modelId="{54D30BCD-3173-44A8-86E2-D4DBEF7DDE77}" type="presParOf" srcId="{C1B6B96C-1878-4186-A3A6-F7E4A2532C28}" destId="{2D0520D3-CB93-4BED-8E81-8D8D5536190C}" srcOrd="3" destOrd="0" presId="urn:microsoft.com/office/officeart/2005/8/layout/pyramid2"/>
    <dgm:cxn modelId="{7F064B58-E971-423B-A18C-4E090CBDF089}" type="presParOf" srcId="{C1B6B96C-1878-4186-A3A6-F7E4A2532C28}" destId="{3F8EA27B-4AB9-4040-925B-BEDC6C88CFD4}" srcOrd="4" destOrd="0" presId="urn:microsoft.com/office/officeart/2005/8/layout/pyramid2"/>
    <dgm:cxn modelId="{B01DF2BB-77CE-4F1F-9B40-D731859DC705}" type="presParOf" srcId="{C1B6B96C-1878-4186-A3A6-F7E4A2532C28}" destId="{EFB15706-7650-4168-8B52-8DE91C2BF9E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2C1FE5-B7B1-478C-91E7-D42009EDB5A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1B2A1FE-8862-4A21-887C-C9FD7269DD41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Высокий</a:t>
          </a:r>
          <a:br>
            <a:rPr lang="ru-RU" sz="1800" dirty="0" smtClean="0">
              <a:latin typeface="Comic Sans MS" pitchFamily="66" charset="0"/>
            </a:rPr>
          </a:br>
          <a:r>
            <a:rPr lang="ru-RU" sz="1800" dirty="0" smtClean="0">
              <a:latin typeface="Comic Sans MS" pitchFamily="66" charset="0"/>
            </a:rPr>
            <a:t> КПД (80%)</a:t>
          </a:r>
          <a:endParaRPr lang="ru-RU" sz="1800" dirty="0">
            <a:latin typeface="Comic Sans MS" pitchFamily="66" charset="0"/>
          </a:endParaRPr>
        </a:p>
      </dgm:t>
    </dgm:pt>
    <dgm:pt modelId="{CB4B4F8F-A1E9-4BA7-9D20-44A8D3157A73}" type="parTrans" cxnId="{6BD57083-2A15-4EB8-B6CF-C99B5231477D}">
      <dgm:prSet/>
      <dgm:spPr/>
      <dgm:t>
        <a:bodyPr/>
        <a:lstStyle/>
        <a:p>
          <a:endParaRPr lang="ru-RU"/>
        </a:p>
      </dgm:t>
    </dgm:pt>
    <dgm:pt modelId="{63002B4D-33C3-4AF4-BFA2-C67F50FB726B}" type="sibTrans" cxnId="{6BD57083-2A15-4EB8-B6CF-C99B5231477D}">
      <dgm:prSet/>
      <dgm:spPr/>
      <dgm:t>
        <a:bodyPr/>
        <a:lstStyle/>
        <a:p>
          <a:endParaRPr lang="ru-RU"/>
        </a:p>
      </dgm:t>
    </dgm:pt>
    <dgm:pt modelId="{BD1DAEB3-B413-4C6F-B3A9-18375E4EBC7E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Строятся в любом месте</a:t>
          </a:r>
          <a:endParaRPr lang="ru-RU" sz="1800" dirty="0">
            <a:latin typeface="Comic Sans MS" pitchFamily="66" charset="0"/>
          </a:endParaRPr>
        </a:p>
      </dgm:t>
    </dgm:pt>
    <dgm:pt modelId="{1C725E24-CBE9-4FA1-98F7-4807ECAEF112}" type="parTrans" cxnId="{39550DDA-C68F-46A1-A87F-F73C04D3F0E1}">
      <dgm:prSet/>
      <dgm:spPr/>
      <dgm:t>
        <a:bodyPr/>
        <a:lstStyle/>
        <a:p>
          <a:endParaRPr lang="ru-RU"/>
        </a:p>
      </dgm:t>
    </dgm:pt>
    <dgm:pt modelId="{B0F8F21F-6FD9-4DA9-977B-1E472C2038D4}" type="sibTrans" cxnId="{39550DDA-C68F-46A1-A87F-F73C04D3F0E1}">
      <dgm:prSet/>
      <dgm:spPr/>
      <dgm:t>
        <a:bodyPr/>
        <a:lstStyle/>
        <a:p>
          <a:endParaRPr lang="ru-RU"/>
        </a:p>
      </dgm:t>
    </dgm:pt>
    <dgm:pt modelId="{9A2D3D24-B170-42EF-BD44-46F5817E967E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Малое количество топлива</a:t>
          </a:r>
          <a:endParaRPr lang="ru-RU" sz="1800" dirty="0">
            <a:latin typeface="Comic Sans MS" pitchFamily="66" charset="0"/>
          </a:endParaRPr>
        </a:p>
      </dgm:t>
    </dgm:pt>
    <dgm:pt modelId="{46FED586-0A4A-4DA9-83C9-2A23DB3ABC1A}" type="parTrans" cxnId="{F9A53086-F3E4-49CA-BBCF-8C793223D2EB}">
      <dgm:prSet/>
      <dgm:spPr/>
      <dgm:t>
        <a:bodyPr/>
        <a:lstStyle/>
        <a:p>
          <a:endParaRPr lang="ru-RU"/>
        </a:p>
      </dgm:t>
    </dgm:pt>
    <dgm:pt modelId="{D05DC9C0-7131-47BC-9193-88884C836F8A}" type="sibTrans" cxnId="{F9A53086-F3E4-49CA-BBCF-8C793223D2EB}">
      <dgm:prSet/>
      <dgm:spPr/>
      <dgm:t>
        <a:bodyPr/>
        <a:lstStyle/>
        <a:p>
          <a:endParaRPr lang="ru-RU"/>
        </a:p>
      </dgm:t>
    </dgm:pt>
    <dgm:pt modelId="{C50C7815-02F4-41EF-AA09-E950BDAB3BF2}" type="pres">
      <dgm:prSet presAssocID="{EB2C1FE5-B7B1-478C-91E7-D42009EDB5AA}" presName="compositeShape" presStyleCnt="0">
        <dgm:presLayoutVars>
          <dgm:dir/>
          <dgm:resizeHandles/>
        </dgm:presLayoutVars>
      </dgm:prSet>
      <dgm:spPr/>
    </dgm:pt>
    <dgm:pt modelId="{E2E5DB41-0DDF-4516-8CBF-F3C6130751EC}" type="pres">
      <dgm:prSet presAssocID="{EB2C1FE5-B7B1-478C-91E7-D42009EDB5AA}" presName="pyramid" presStyleLbl="node1" presStyleIdx="0" presStyleCnt="1"/>
      <dgm:spPr/>
    </dgm:pt>
    <dgm:pt modelId="{545E7851-B861-47E0-9D2A-053C8E91517A}" type="pres">
      <dgm:prSet presAssocID="{EB2C1FE5-B7B1-478C-91E7-D42009EDB5AA}" presName="theList" presStyleCnt="0"/>
      <dgm:spPr/>
    </dgm:pt>
    <dgm:pt modelId="{5D25BB26-8E01-4F95-BC8A-331567139672}" type="pres">
      <dgm:prSet presAssocID="{21B2A1FE-8862-4A21-887C-C9FD7269DD4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4EF3E-6708-4A80-AC88-796B2A68F1FF}" type="pres">
      <dgm:prSet presAssocID="{21B2A1FE-8862-4A21-887C-C9FD7269DD41}" presName="aSpace" presStyleCnt="0"/>
      <dgm:spPr/>
    </dgm:pt>
    <dgm:pt modelId="{CC4AB41C-4009-4129-BE61-2673E9D34049}" type="pres">
      <dgm:prSet presAssocID="{BD1DAEB3-B413-4C6F-B3A9-18375E4EBC7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07583-3906-4784-A2B5-2A309F4619CE}" type="pres">
      <dgm:prSet presAssocID="{BD1DAEB3-B413-4C6F-B3A9-18375E4EBC7E}" presName="aSpace" presStyleCnt="0"/>
      <dgm:spPr/>
    </dgm:pt>
    <dgm:pt modelId="{D9F81B18-D544-4C7E-A71B-13AC9075737E}" type="pres">
      <dgm:prSet presAssocID="{9A2D3D24-B170-42EF-BD44-46F5817E967E}" presName="aNode" presStyleLbl="fgAcc1" presStyleIdx="2" presStyleCnt="3" custScaleY="134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30DC5-6340-4408-9AC2-45B7876415CF}" type="pres">
      <dgm:prSet presAssocID="{9A2D3D24-B170-42EF-BD44-46F5817E967E}" presName="aSpace" presStyleCnt="0"/>
      <dgm:spPr/>
    </dgm:pt>
  </dgm:ptLst>
  <dgm:cxnLst>
    <dgm:cxn modelId="{6BD57083-2A15-4EB8-B6CF-C99B5231477D}" srcId="{EB2C1FE5-B7B1-478C-91E7-D42009EDB5AA}" destId="{21B2A1FE-8862-4A21-887C-C9FD7269DD41}" srcOrd="0" destOrd="0" parTransId="{CB4B4F8F-A1E9-4BA7-9D20-44A8D3157A73}" sibTransId="{63002B4D-33C3-4AF4-BFA2-C67F50FB726B}"/>
    <dgm:cxn modelId="{39550DDA-C68F-46A1-A87F-F73C04D3F0E1}" srcId="{EB2C1FE5-B7B1-478C-91E7-D42009EDB5AA}" destId="{BD1DAEB3-B413-4C6F-B3A9-18375E4EBC7E}" srcOrd="1" destOrd="0" parTransId="{1C725E24-CBE9-4FA1-98F7-4807ECAEF112}" sibTransId="{B0F8F21F-6FD9-4DA9-977B-1E472C2038D4}"/>
    <dgm:cxn modelId="{C0937B68-B2EB-446D-AA0D-5F48FD45C217}" type="presOf" srcId="{21B2A1FE-8862-4A21-887C-C9FD7269DD41}" destId="{5D25BB26-8E01-4F95-BC8A-331567139672}" srcOrd="0" destOrd="0" presId="urn:microsoft.com/office/officeart/2005/8/layout/pyramid2"/>
    <dgm:cxn modelId="{F9193193-FD25-4C87-8EB2-01A811126081}" type="presOf" srcId="{BD1DAEB3-B413-4C6F-B3A9-18375E4EBC7E}" destId="{CC4AB41C-4009-4129-BE61-2673E9D34049}" srcOrd="0" destOrd="0" presId="urn:microsoft.com/office/officeart/2005/8/layout/pyramid2"/>
    <dgm:cxn modelId="{4715FC95-C803-43B2-89BC-F54AF354E9E5}" type="presOf" srcId="{EB2C1FE5-B7B1-478C-91E7-D42009EDB5AA}" destId="{C50C7815-02F4-41EF-AA09-E950BDAB3BF2}" srcOrd="0" destOrd="0" presId="urn:microsoft.com/office/officeart/2005/8/layout/pyramid2"/>
    <dgm:cxn modelId="{09769B72-856C-4953-B57E-6F3AB2E4E9F2}" type="presOf" srcId="{9A2D3D24-B170-42EF-BD44-46F5817E967E}" destId="{D9F81B18-D544-4C7E-A71B-13AC9075737E}" srcOrd="0" destOrd="0" presId="urn:microsoft.com/office/officeart/2005/8/layout/pyramid2"/>
    <dgm:cxn modelId="{F9A53086-F3E4-49CA-BBCF-8C793223D2EB}" srcId="{EB2C1FE5-B7B1-478C-91E7-D42009EDB5AA}" destId="{9A2D3D24-B170-42EF-BD44-46F5817E967E}" srcOrd="2" destOrd="0" parTransId="{46FED586-0A4A-4DA9-83C9-2A23DB3ABC1A}" sibTransId="{D05DC9C0-7131-47BC-9193-88884C836F8A}"/>
    <dgm:cxn modelId="{409C553E-39D5-464F-B42D-3DC2240F1D86}" type="presParOf" srcId="{C50C7815-02F4-41EF-AA09-E950BDAB3BF2}" destId="{E2E5DB41-0DDF-4516-8CBF-F3C6130751EC}" srcOrd="0" destOrd="0" presId="urn:microsoft.com/office/officeart/2005/8/layout/pyramid2"/>
    <dgm:cxn modelId="{17BF4800-A46D-45C8-8989-F05E1155BEBF}" type="presParOf" srcId="{C50C7815-02F4-41EF-AA09-E950BDAB3BF2}" destId="{545E7851-B861-47E0-9D2A-053C8E91517A}" srcOrd="1" destOrd="0" presId="urn:microsoft.com/office/officeart/2005/8/layout/pyramid2"/>
    <dgm:cxn modelId="{70CFD901-F0D7-4D3D-BCE8-CBF128B9D7B1}" type="presParOf" srcId="{545E7851-B861-47E0-9D2A-053C8E91517A}" destId="{5D25BB26-8E01-4F95-BC8A-331567139672}" srcOrd="0" destOrd="0" presId="urn:microsoft.com/office/officeart/2005/8/layout/pyramid2"/>
    <dgm:cxn modelId="{A6383E8C-6536-4D73-A9E3-D690D3A80A7C}" type="presParOf" srcId="{545E7851-B861-47E0-9D2A-053C8E91517A}" destId="{8DC4EF3E-6708-4A80-AC88-796B2A68F1FF}" srcOrd="1" destOrd="0" presId="urn:microsoft.com/office/officeart/2005/8/layout/pyramid2"/>
    <dgm:cxn modelId="{C3BD7120-10DE-4FB3-B3CE-85AE9A71F513}" type="presParOf" srcId="{545E7851-B861-47E0-9D2A-053C8E91517A}" destId="{CC4AB41C-4009-4129-BE61-2673E9D34049}" srcOrd="2" destOrd="0" presId="urn:microsoft.com/office/officeart/2005/8/layout/pyramid2"/>
    <dgm:cxn modelId="{18AAB564-F53C-48B0-AE89-142D8E9B5893}" type="presParOf" srcId="{545E7851-B861-47E0-9D2A-053C8E91517A}" destId="{7CC07583-3906-4784-A2B5-2A309F4619CE}" srcOrd="3" destOrd="0" presId="urn:microsoft.com/office/officeart/2005/8/layout/pyramid2"/>
    <dgm:cxn modelId="{B9F4665F-400E-4566-BA91-CC0EB962C36E}" type="presParOf" srcId="{545E7851-B861-47E0-9D2A-053C8E91517A}" destId="{D9F81B18-D544-4C7E-A71B-13AC9075737E}" srcOrd="4" destOrd="0" presId="urn:microsoft.com/office/officeart/2005/8/layout/pyramid2"/>
    <dgm:cxn modelId="{140CA1C4-45BD-4C90-B59A-929D039930EC}" type="presParOf" srcId="{545E7851-B861-47E0-9D2A-053C8E91517A}" destId="{47130DC5-6340-4408-9AC2-45B7876415C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2C1FE5-B7B1-478C-91E7-D42009EDB5A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1B2A1FE-8862-4A21-887C-C9FD7269DD41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Малый срок эксплуатации</a:t>
          </a:r>
          <a:endParaRPr lang="ru-RU" sz="1800" dirty="0">
            <a:latin typeface="Comic Sans MS" pitchFamily="66" charset="0"/>
          </a:endParaRPr>
        </a:p>
      </dgm:t>
    </dgm:pt>
    <dgm:pt modelId="{CB4B4F8F-A1E9-4BA7-9D20-44A8D3157A73}" type="parTrans" cxnId="{6BD57083-2A15-4EB8-B6CF-C99B5231477D}">
      <dgm:prSet/>
      <dgm:spPr/>
      <dgm:t>
        <a:bodyPr/>
        <a:lstStyle/>
        <a:p>
          <a:endParaRPr lang="ru-RU"/>
        </a:p>
      </dgm:t>
    </dgm:pt>
    <dgm:pt modelId="{63002B4D-33C3-4AF4-BFA2-C67F50FB726B}" type="sibTrans" cxnId="{6BD57083-2A15-4EB8-B6CF-C99B5231477D}">
      <dgm:prSet/>
      <dgm:spPr/>
      <dgm:t>
        <a:bodyPr/>
        <a:lstStyle/>
        <a:p>
          <a:endParaRPr lang="ru-RU"/>
        </a:p>
      </dgm:t>
    </dgm:pt>
    <dgm:pt modelId="{BD1DAEB3-B413-4C6F-B3A9-18375E4EBC7E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Опасность радиации</a:t>
          </a:r>
          <a:endParaRPr lang="ru-RU" sz="1800" dirty="0">
            <a:latin typeface="Comic Sans MS" pitchFamily="66" charset="0"/>
          </a:endParaRPr>
        </a:p>
      </dgm:t>
    </dgm:pt>
    <dgm:pt modelId="{1C725E24-CBE9-4FA1-98F7-4807ECAEF112}" type="parTrans" cxnId="{39550DDA-C68F-46A1-A87F-F73C04D3F0E1}">
      <dgm:prSet/>
      <dgm:spPr/>
      <dgm:t>
        <a:bodyPr/>
        <a:lstStyle/>
        <a:p>
          <a:endParaRPr lang="ru-RU"/>
        </a:p>
      </dgm:t>
    </dgm:pt>
    <dgm:pt modelId="{B0F8F21F-6FD9-4DA9-977B-1E472C2038D4}" type="sibTrans" cxnId="{39550DDA-C68F-46A1-A87F-F73C04D3F0E1}">
      <dgm:prSet/>
      <dgm:spPr/>
      <dgm:t>
        <a:bodyPr/>
        <a:lstStyle/>
        <a:p>
          <a:endParaRPr lang="ru-RU"/>
        </a:p>
      </dgm:t>
    </dgm:pt>
    <dgm:pt modelId="{9A2D3D24-B170-42EF-BD44-46F5817E967E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Проблема утилизации</a:t>
          </a:r>
          <a:endParaRPr lang="ru-RU" sz="1800" dirty="0">
            <a:latin typeface="Comic Sans MS" pitchFamily="66" charset="0"/>
          </a:endParaRPr>
        </a:p>
      </dgm:t>
    </dgm:pt>
    <dgm:pt modelId="{46FED586-0A4A-4DA9-83C9-2A23DB3ABC1A}" type="parTrans" cxnId="{F9A53086-F3E4-49CA-BBCF-8C793223D2EB}">
      <dgm:prSet/>
      <dgm:spPr/>
      <dgm:t>
        <a:bodyPr/>
        <a:lstStyle/>
        <a:p>
          <a:endParaRPr lang="ru-RU"/>
        </a:p>
      </dgm:t>
    </dgm:pt>
    <dgm:pt modelId="{D05DC9C0-7131-47BC-9193-88884C836F8A}" type="sibTrans" cxnId="{F9A53086-F3E4-49CA-BBCF-8C793223D2EB}">
      <dgm:prSet/>
      <dgm:spPr/>
      <dgm:t>
        <a:bodyPr/>
        <a:lstStyle/>
        <a:p>
          <a:endParaRPr lang="ru-RU"/>
        </a:p>
      </dgm:t>
    </dgm:pt>
    <dgm:pt modelId="{C50C7815-02F4-41EF-AA09-E950BDAB3BF2}" type="pres">
      <dgm:prSet presAssocID="{EB2C1FE5-B7B1-478C-91E7-D42009EDB5AA}" presName="compositeShape" presStyleCnt="0">
        <dgm:presLayoutVars>
          <dgm:dir/>
          <dgm:resizeHandles/>
        </dgm:presLayoutVars>
      </dgm:prSet>
      <dgm:spPr/>
    </dgm:pt>
    <dgm:pt modelId="{E2E5DB41-0DDF-4516-8CBF-F3C6130751EC}" type="pres">
      <dgm:prSet presAssocID="{EB2C1FE5-B7B1-478C-91E7-D42009EDB5AA}" presName="pyramid" presStyleLbl="node1" presStyleIdx="0" presStyleCnt="1"/>
      <dgm:spPr/>
    </dgm:pt>
    <dgm:pt modelId="{545E7851-B861-47E0-9D2A-053C8E91517A}" type="pres">
      <dgm:prSet presAssocID="{EB2C1FE5-B7B1-478C-91E7-D42009EDB5AA}" presName="theList" presStyleCnt="0"/>
      <dgm:spPr/>
    </dgm:pt>
    <dgm:pt modelId="{5D25BB26-8E01-4F95-BC8A-331567139672}" type="pres">
      <dgm:prSet presAssocID="{21B2A1FE-8862-4A21-887C-C9FD7269DD4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4EF3E-6708-4A80-AC88-796B2A68F1FF}" type="pres">
      <dgm:prSet presAssocID="{21B2A1FE-8862-4A21-887C-C9FD7269DD41}" presName="aSpace" presStyleCnt="0"/>
      <dgm:spPr/>
    </dgm:pt>
    <dgm:pt modelId="{CC4AB41C-4009-4129-BE61-2673E9D34049}" type="pres">
      <dgm:prSet presAssocID="{BD1DAEB3-B413-4C6F-B3A9-18375E4EBC7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07583-3906-4784-A2B5-2A309F4619CE}" type="pres">
      <dgm:prSet presAssocID="{BD1DAEB3-B413-4C6F-B3A9-18375E4EBC7E}" presName="aSpace" presStyleCnt="0"/>
      <dgm:spPr/>
    </dgm:pt>
    <dgm:pt modelId="{D9F81B18-D544-4C7E-A71B-13AC9075737E}" type="pres">
      <dgm:prSet presAssocID="{9A2D3D24-B170-42EF-BD44-46F5817E967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30DC5-6340-4408-9AC2-45B7876415CF}" type="pres">
      <dgm:prSet presAssocID="{9A2D3D24-B170-42EF-BD44-46F5817E967E}" presName="aSpace" presStyleCnt="0"/>
      <dgm:spPr/>
    </dgm:pt>
  </dgm:ptLst>
  <dgm:cxnLst>
    <dgm:cxn modelId="{6BD57083-2A15-4EB8-B6CF-C99B5231477D}" srcId="{EB2C1FE5-B7B1-478C-91E7-D42009EDB5AA}" destId="{21B2A1FE-8862-4A21-887C-C9FD7269DD41}" srcOrd="0" destOrd="0" parTransId="{CB4B4F8F-A1E9-4BA7-9D20-44A8D3157A73}" sibTransId="{63002B4D-33C3-4AF4-BFA2-C67F50FB726B}"/>
    <dgm:cxn modelId="{39550DDA-C68F-46A1-A87F-F73C04D3F0E1}" srcId="{EB2C1FE5-B7B1-478C-91E7-D42009EDB5AA}" destId="{BD1DAEB3-B413-4C6F-B3A9-18375E4EBC7E}" srcOrd="1" destOrd="0" parTransId="{1C725E24-CBE9-4FA1-98F7-4807ECAEF112}" sibTransId="{B0F8F21F-6FD9-4DA9-977B-1E472C2038D4}"/>
    <dgm:cxn modelId="{820EE731-0BFE-4BA8-87A0-D4900080A5F0}" type="presOf" srcId="{9A2D3D24-B170-42EF-BD44-46F5817E967E}" destId="{D9F81B18-D544-4C7E-A71B-13AC9075737E}" srcOrd="0" destOrd="0" presId="urn:microsoft.com/office/officeart/2005/8/layout/pyramid2"/>
    <dgm:cxn modelId="{8DBE170B-BF4E-406A-9091-7234CEE8A718}" type="presOf" srcId="{EB2C1FE5-B7B1-478C-91E7-D42009EDB5AA}" destId="{C50C7815-02F4-41EF-AA09-E950BDAB3BF2}" srcOrd="0" destOrd="0" presId="urn:microsoft.com/office/officeart/2005/8/layout/pyramid2"/>
    <dgm:cxn modelId="{DFF61710-4CFF-4B8E-98B7-265EE1F17674}" type="presOf" srcId="{21B2A1FE-8862-4A21-887C-C9FD7269DD41}" destId="{5D25BB26-8E01-4F95-BC8A-331567139672}" srcOrd="0" destOrd="0" presId="urn:microsoft.com/office/officeart/2005/8/layout/pyramid2"/>
    <dgm:cxn modelId="{5A748DAA-A7B4-444D-B183-BC5510F28225}" type="presOf" srcId="{BD1DAEB3-B413-4C6F-B3A9-18375E4EBC7E}" destId="{CC4AB41C-4009-4129-BE61-2673E9D34049}" srcOrd="0" destOrd="0" presId="urn:microsoft.com/office/officeart/2005/8/layout/pyramid2"/>
    <dgm:cxn modelId="{F9A53086-F3E4-49CA-BBCF-8C793223D2EB}" srcId="{EB2C1FE5-B7B1-478C-91E7-D42009EDB5AA}" destId="{9A2D3D24-B170-42EF-BD44-46F5817E967E}" srcOrd="2" destOrd="0" parTransId="{46FED586-0A4A-4DA9-83C9-2A23DB3ABC1A}" sibTransId="{D05DC9C0-7131-47BC-9193-88884C836F8A}"/>
    <dgm:cxn modelId="{414B6B75-3099-4AA1-8A98-F6A464FF335F}" type="presParOf" srcId="{C50C7815-02F4-41EF-AA09-E950BDAB3BF2}" destId="{E2E5DB41-0DDF-4516-8CBF-F3C6130751EC}" srcOrd="0" destOrd="0" presId="urn:microsoft.com/office/officeart/2005/8/layout/pyramid2"/>
    <dgm:cxn modelId="{98137A00-3A5D-47F6-8E8E-71736BAC936A}" type="presParOf" srcId="{C50C7815-02F4-41EF-AA09-E950BDAB3BF2}" destId="{545E7851-B861-47E0-9D2A-053C8E91517A}" srcOrd="1" destOrd="0" presId="urn:microsoft.com/office/officeart/2005/8/layout/pyramid2"/>
    <dgm:cxn modelId="{F65C3435-3CAA-4225-BEAE-FD81EADA883B}" type="presParOf" srcId="{545E7851-B861-47E0-9D2A-053C8E91517A}" destId="{5D25BB26-8E01-4F95-BC8A-331567139672}" srcOrd="0" destOrd="0" presId="urn:microsoft.com/office/officeart/2005/8/layout/pyramid2"/>
    <dgm:cxn modelId="{BE5F528C-825C-402C-9EA4-4F1A792E0A06}" type="presParOf" srcId="{545E7851-B861-47E0-9D2A-053C8E91517A}" destId="{8DC4EF3E-6708-4A80-AC88-796B2A68F1FF}" srcOrd="1" destOrd="0" presId="urn:microsoft.com/office/officeart/2005/8/layout/pyramid2"/>
    <dgm:cxn modelId="{2B258096-C906-4797-8B8A-A299DF3A6C94}" type="presParOf" srcId="{545E7851-B861-47E0-9D2A-053C8E91517A}" destId="{CC4AB41C-4009-4129-BE61-2673E9D34049}" srcOrd="2" destOrd="0" presId="urn:microsoft.com/office/officeart/2005/8/layout/pyramid2"/>
    <dgm:cxn modelId="{6C47101C-42D8-4826-B8EB-DE3B98C17EC8}" type="presParOf" srcId="{545E7851-B861-47E0-9D2A-053C8E91517A}" destId="{7CC07583-3906-4784-A2B5-2A309F4619CE}" srcOrd="3" destOrd="0" presId="urn:microsoft.com/office/officeart/2005/8/layout/pyramid2"/>
    <dgm:cxn modelId="{4EE07959-6E86-48EA-BFD1-88027A016319}" type="presParOf" srcId="{545E7851-B861-47E0-9D2A-053C8E91517A}" destId="{D9F81B18-D544-4C7E-A71B-13AC9075737E}" srcOrd="4" destOrd="0" presId="urn:microsoft.com/office/officeart/2005/8/layout/pyramid2"/>
    <dgm:cxn modelId="{7924BF95-85BD-4487-9819-8383B59158EC}" type="presParOf" srcId="{545E7851-B861-47E0-9D2A-053C8E91517A}" destId="{47130DC5-6340-4408-9AC2-45B7876415C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E08D14-6990-46FF-899E-91164D4ECE6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5B049A6-F35B-4268-89F8-BB3334A09B9B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Экологическая безопасность</a:t>
          </a:r>
          <a:endParaRPr lang="ru-RU" sz="1800" dirty="0">
            <a:latin typeface="Comic Sans MS" pitchFamily="66" charset="0"/>
          </a:endParaRPr>
        </a:p>
      </dgm:t>
    </dgm:pt>
    <dgm:pt modelId="{F4EA9E7B-A1C5-4CF8-B4F0-0E61BDC6CA31}" type="parTrans" cxnId="{23B7A4AD-3259-4006-A803-960C045CD568}">
      <dgm:prSet/>
      <dgm:spPr/>
      <dgm:t>
        <a:bodyPr/>
        <a:lstStyle/>
        <a:p>
          <a:endParaRPr lang="ru-RU"/>
        </a:p>
      </dgm:t>
    </dgm:pt>
    <dgm:pt modelId="{09C01898-3A68-4FB2-9AE5-7B9F22B308C6}" type="sibTrans" cxnId="{23B7A4AD-3259-4006-A803-960C045CD568}">
      <dgm:prSet/>
      <dgm:spPr/>
      <dgm:t>
        <a:bodyPr/>
        <a:lstStyle/>
        <a:p>
          <a:endParaRPr lang="ru-RU"/>
        </a:p>
      </dgm:t>
    </dgm:pt>
    <dgm:pt modelId="{291D28DF-9565-4AB3-93C6-BECACBFC3D5A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Дешевая </a:t>
          </a:r>
          <a:br>
            <a:rPr lang="ru-RU" sz="1800" dirty="0" smtClean="0">
              <a:latin typeface="Comic Sans MS" pitchFamily="66" charset="0"/>
            </a:rPr>
          </a:br>
          <a:r>
            <a:rPr lang="ru-RU" sz="1800" dirty="0" smtClean="0">
              <a:latin typeface="Comic Sans MS" pitchFamily="66" charset="0"/>
            </a:rPr>
            <a:t>энергия</a:t>
          </a:r>
          <a:endParaRPr lang="ru-RU" sz="1800" dirty="0">
            <a:latin typeface="Comic Sans MS" pitchFamily="66" charset="0"/>
          </a:endParaRPr>
        </a:p>
      </dgm:t>
    </dgm:pt>
    <dgm:pt modelId="{5A1B2EEE-D107-42ED-9ECB-2C95825A7A89}" type="parTrans" cxnId="{EC803C7A-3185-475C-B3B4-D158D705B2FD}">
      <dgm:prSet/>
      <dgm:spPr/>
      <dgm:t>
        <a:bodyPr/>
        <a:lstStyle/>
        <a:p>
          <a:endParaRPr lang="ru-RU"/>
        </a:p>
      </dgm:t>
    </dgm:pt>
    <dgm:pt modelId="{9E19A53D-D65E-4CC7-93E5-B906D6D28A70}" type="sibTrans" cxnId="{EC803C7A-3185-475C-B3B4-D158D705B2FD}">
      <dgm:prSet/>
      <dgm:spPr/>
      <dgm:t>
        <a:bodyPr/>
        <a:lstStyle/>
        <a:p>
          <a:endParaRPr lang="ru-RU"/>
        </a:p>
      </dgm:t>
    </dgm:pt>
    <dgm:pt modelId="{521ECE3B-4074-4E96-A0DB-43B79F4F6B19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Возобновляе-</a:t>
          </a:r>
          <a:br>
            <a:rPr lang="ru-RU" sz="1800" dirty="0" smtClean="0">
              <a:latin typeface="Comic Sans MS" pitchFamily="66" charset="0"/>
            </a:rPr>
          </a:br>
          <a:r>
            <a:rPr lang="ru-RU" sz="1800" dirty="0" smtClean="0">
              <a:latin typeface="Comic Sans MS" pitchFamily="66" charset="0"/>
            </a:rPr>
            <a:t>мый ресурс</a:t>
          </a:r>
          <a:endParaRPr lang="ru-RU" sz="1800" dirty="0">
            <a:latin typeface="Comic Sans MS" pitchFamily="66" charset="0"/>
          </a:endParaRPr>
        </a:p>
      </dgm:t>
    </dgm:pt>
    <dgm:pt modelId="{BD83B7AC-7B59-4E8B-BC6F-B6A954331796}" type="parTrans" cxnId="{CB990A15-AE81-41DA-8712-148CA9EEE311}">
      <dgm:prSet/>
      <dgm:spPr/>
      <dgm:t>
        <a:bodyPr/>
        <a:lstStyle/>
        <a:p>
          <a:endParaRPr lang="ru-RU"/>
        </a:p>
      </dgm:t>
    </dgm:pt>
    <dgm:pt modelId="{CF8D1024-9844-40D0-97B2-9B5AE0AC947E}" type="sibTrans" cxnId="{CB990A15-AE81-41DA-8712-148CA9EEE311}">
      <dgm:prSet/>
      <dgm:spPr/>
      <dgm:t>
        <a:bodyPr/>
        <a:lstStyle/>
        <a:p>
          <a:endParaRPr lang="ru-RU"/>
        </a:p>
      </dgm:t>
    </dgm:pt>
    <dgm:pt modelId="{16C520F4-0AF4-4856-9D0A-5F293A746D17}" type="pres">
      <dgm:prSet presAssocID="{22E08D14-6990-46FF-899E-91164D4ECE6A}" presName="compositeShape" presStyleCnt="0">
        <dgm:presLayoutVars>
          <dgm:dir/>
          <dgm:resizeHandles/>
        </dgm:presLayoutVars>
      </dgm:prSet>
      <dgm:spPr/>
    </dgm:pt>
    <dgm:pt modelId="{8CB2D936-A44C-4778-8DEF-0738F0E566B0}" type="pres">
      <dgm:prSet presAssocID="{22E08D14-6990-46FF-899E-91164D4ECE6A}" presName="pyramid" presStyleLbl="node1" presStyleIdx="0" presStyleCnt="1"/>
      <dgm:spPr/>
    </dgm:pt>
    <dgm:pt modelId="{6ECD115F-F790-4B47-8D1B-E10485EB9C7B}" type="pres">
      <dgm:prSet presAssocID="{22E08D14-6990-46FF-899E-91164D4ECE6A}" presName="theList" presStyleCnt="0"/>
      <dgm:spPr/>
    </dgm:pt>
    <dgm:pt modelId="{5487E1B7-262E-4122-88B6-9407C4CDF9FD}" type="pres">
      <dgm:prSet presAssocID="{A5B049A6-F35B-4268-89F8-BB3334A09B9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0F763-47C1-4BD0-B3A6-7145370CEBE4}" type="pres">
      <dgm:prSet presAssocID="{A5B049A6-F35B-4268-89F8-BB3334A09B9B}" presName="aSpace" presStyleCnt="0"/>
      <dgm:spPr/>
    </dgm:pt>
    <dgm:pt modelId="{DD4A142D-84B9-4B62-9CBA-03AA6F37622D}" type="pres">
      <dgm:prSet presAssocID="{291D28DF-9565-4AB3-93C6-BECACBFC3D5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D0AAD-8403-4079-B82F-90D58A6843A8}" type="pres">
      <dgm:prSet presAssocID="{291D28DF-9565-4AB3-93C6-BECACBFC3D5A}" presName="aSpace" presStyleCnt="0"/>
      <dgm:spPr/>
    </dgm:pt>
    <dgm:pt modelId="{0E109317-5124-4119-BB86-5EB72355A382}" type="pres">
      <dgm:prSet presAssocID="{521ECE3B-4074-4E96-A0DB-43B79F4F6B19}" presName="aNode" presStyleLbl="fgAcc1" presStyleIdx="2" presStyleCnt="3" custScaleY="117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DAB04-E159-4306-9B41-B32E330D952E}" type="pres">
      <dgm:prSet presAssocID="{521ECE3B-4074-4E96-A0DB-43B79F4F6B19}" presName="aSpace" presStyleCnt="0"/>
      <dgm:spPr/>
    </dgm:pt>
  </dgm:ptLst>
  <dgm:cxnLst>
    <dgm:cxn modelId="{8AB1D546-61FD-4534-9271-7B69D0D62D93}" type="presOf" srcId="{A5B049A6-F35B-4268-89F8-BB3334A09B9B}" destId="{5487E1B7-262E-4122-88B6-9407C4CDF9FD}" srcOrd="0" destOrd="0" presId="urn:microsoft.com/office/officeart/2005/8/layout/pyramid2"/>
    <dgm:cxn modelId="{56A2C7F8-BCA7-421B-B04C-4E0F6DFB01F9}" type="presOf" srcId="{22E08D14-6990-46FF-899E-91164D4ECE6A}" destId="{16C520F4-0AF4-4856-9D0A-5F293A746D17}" srcOrd="0" destOrd="0" presId="urn:microsoft.com/office/officeart/2005/8/layout/pyramid2"/>
    <dgm:cxn modelId="{EC803C7A-3185-475C-B3B4-D158D705B2FD}" srcId="{22E08D14-6990-46FF-899E-91164D4ECE6A}" destId="{291D28DF-9565-4AB3-93C6-BECACBFC3D5A}" srcOrd="1" destOrd="0" parTransId="{5A1B2EEE-D107-42ED-9ECB-2C95825A7A89}" sibTransId="{9E19A53D-D65E-4CC7-93E5-B906D6D28A70}"/>
    <dgm:cxn modelId="{CB990A15-AE81-41DA-8712-148CA9EEE311}" srcId="{22E08D14-6990-46FF-899E-91164D4ECE6A}" destId="{521ECE3B-4074-4E96-A0DB-43B79F4F6B19}" srcOrd="2" destOrd="0" parTransId="{BD83B7AC-7B59-4E8B-BC6F-B6A954331796}" sibTransId="{CF8D1024-9844-40D0-97B2-9B5AE0AC947E}"/>
    <dgm:cxn modelId="{8E504DC2-E694-49C8-88FD-651A610EB6EC}" type="presOf" srcId="{291D28DF-9565-4AB3-93C6-BECACBFC3D5A}" destId="{DD4A142D-84B9-4B62-9CBA-03AA6F37622D}" srcOrd="0" destOrd="0" presId="urn:microsoft.com/office/officeart/2005/8/layout/pyramid2"/>
    <dgm:cxn modelId="{23B7A4AD-3259-4006-A803-960C045CD568}" srcId="{22E08D14-6990-46FF-899E-91164D4ECE6A}" destId="{A5B049A6-F35B-4268-89F8-BB3334A09B9B}" srcOrd="0" destOrd="0" parTransId="{F4EA9E7B-A1C5-4CF8-B4F0-0E61BDC6CA31}" sibTransId="{09C01898-3A68-4FB2-9AE5-7B9F22B308C6}"/>
    <dgm:cxn modelId="{402A1704-4A0C-4221-959F-E18B666095C4}" type="presOf" srcId="{521ECE3B-4074-4E96-A0DB-43B79F4F6B19}" destId="{0E109317-5124-4119-BB86-5EB72355A382}" srcOrd="0" destOrd="0" presId="urn:microsoft.com/office/officeart/2005/8/layout/pyramid2"/>
    <dgm:cxn modelId="{469D60EC-FCA6-454B-80B5-D646329C7959}" type="presParOf" srcId="{16C520F4-0AF4-4856-9D0A-5F293A746D17}" destId="{8CB2D936-A44C-4778-8DEF-0738F0E566B0}" srcOrd="0" destOrd="0" presId="urn:microsoft.com/office/officeart/2005/8/layout/pyramid2"/>
    <dgm:cxn modelId="{0A76B151-5EB4-4ABF-9421-72A3B49CD88F}" type="presParOf" srcId="{16C520F4-0AF4-4856-9D0A-5F293A746D17}" destId="{6ECD115F-F790-4B47-8D1B-E10485EB9C7B}" srcOrd="1" destOrd="0" presId="urn:microsoft.com/office/officeart/2005/8/layout/pyramid2"/>
    <dgm:cxn modelId="{A65AFC12-2453-4C49-BE91-F239CB25AAC2}" type="presParOf" srcId="{6ECD115F-F790-4B47-8D1B-E10485EB9C7B}" destId="{5487E1B7-262E-4122-88B6-9407C4CDF9FD}" srcOrd="0" destOrd="0" presId="urn:microsoft.com/office/officeart/2005/8/layout/pyramid2"/>
    <dgm:cxn modelId="{6E285FA3-D9C0-4FA3-8D9F-83761846D2A5}" type="presParOf" srcId="{6ECD115F-F790-4B47-8D1B-E10485EB9C7B}" destId="{30C0F763-47C1-4BD0-B3A6-7145370CEBE4}" srcOrd="1" destOrd="0" presId="urn:microsoft.com/office/officeart/2005/8/layout/pyramid2"/>
    <dgm:cxn modelId="{81422577-561A-476D-9D31-403BF7E38D8D}" type="presParOf" srcId="{6ECD115F-F790-4B47-8D1B-E10485EB9C7B}" destId="{DD4A142D-84B9-4B62-9CBA-03AA6F37622D}" srcOrd="2" destOrd="0" presId="urn:microsoft.com/office/officeart/2005/8/layout/pyramid2"/>
    <dgm:cxn modelId="{CECA1248-805D-4D12-9003-15F78C9381AC}" type="presParOf" srcId="{6ECD115F-F790-4B47-8D1B-E10485EB9C7B}" destId="{1B1D0AAD-8403-4079-B82F-90D58A6843A8}" srcOrd="3" destOrd="0" presId="urn:microsoft.com/office/officeart/2005/8/layout/pyramid2"/>
    <dgm:cxn modelId="{6F70FD51-934F-4C05-ACCE-68FB47E666BE}" type="presParOf" srcId="{6ECD115F-F790-4B47-8D1B-E10485EB9C7B}" destId="{0E109317-5124-4119-BB86-5EB72355A382}" srcOrd="4" destOrd="0" presId="urn:microsoft.com/office/officeart/2005/8/layout/pyramid2"/>
    <dgm:cxn modelId="{3E095332-473F-494F-8BBC-2F58BE2ABB5D}" type="presParOf" srcId="{6ECD115F-F790-4B47-8D1B-E10485EB9C7B}" destId="{EDADAB04-E159-4306-9B41-B32E330D952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CE8654-E453-46DA-AD00-662ABEEAB537}">
      <dsp:nvSpPr>
        <dsp:cNvPr id="0" name=""/>
        <dsp:cNvSpPr/>
      </dsp:nvSpPr>
      <dsp:spPr>
        <a:xfrm>
          <a:off x="380018" y="0"/>
          <a:ext cx="2817818" cy="281781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6EF6C-A26B-4731-BA13-BAEDE5693944}">
      <dsp:nvSpPr>
        <dsp:cNvPr id="0" name=""/>
        <dsp:cNvSpPr/>
      </dsp:nvSpPr>
      <dsp:spPr>
        <a:xfrm>
          <a:off x="1788927" y="283295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Comic Sans MS" pitchFamily="66" charset="0"/>
            </a:rPr>
            <a:t>Солнце</a:t>
          </a:r>
          <a:endParaRPr lang="ru-RU" sz="2500" kern="1200" dirty="0">
            <a:latin typeface="Comic Sans MS" pitchFamily="66" charset="0"/>
          </a:endParaRPr>
        </a:p>
      </dsp:txBody>
      <dsp:txXfrm>
        <a:off x="1788927" y="283295"/>
        <a:ext cx="1831581" cy="667030"/>
      </dsp:txXfrm>
    </dsp:sp>
    <dsp:sp modelId="{5C3324D6-8BF4-4160-8B2A-FD70E411C2BC}">
      <dsp:nvSpPr>
        <dsp:cNvPr id="0" name=""/>
        <dsp:cNvSpPr/>
      </dsp:nvSpPr>
      <dsp:spPr>
        <a:xfrm>
          <a:off x="1788927" y="1033704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Comic Sans MS" pitchFamily="66" charset="0"/>
            </a:rPr>
            <a:t>Ветер</a:t>
          </a:r>
          <a:endParaRPr lang="ru-RU" sz="2500" kern="1200" dirty="0">
            <a:latin typeface="Comic Sans MS" pitchFamily="66" charset="0"/>
          </a:endParaRPr>
        </a:p>
      </dsp:txBody>
      <dsp:txXfrm>
        <a:off x="1788927" y="1033704"/>
        <a:ext cx="1831581" cy="667030"/>
      </dsp:txXfrm>
    </dsp:sp>
    <dsp:sp modelId="{9DAEF67D-1350-4472-A564-CA6AD40EA4BC}">
      <dsp:nvSpPr>
        <dsp:cNvPr id="0" name=""/>
        <dsp:cNvSpPr/>
      </dsp:nvSpPr>
      <dsp:spPr>
        <a:xfrm>
          <a:off x="1788927" y="1784113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Comic Sans MS" pitchFamily="66" charset="0"/>
            </a:rPr>
            <a:t>Тепло</a:t>
          </a:r>
          <a:endParaRPr lang="ru-RU" sz="2500" kern="1200" dirty="0">
            <a:latin typeface="Comic Sans MS" pitchFamily="66" charset="0"/>
          </a:endParaRPr>
        </a:p>
      </dsp:txBody>
      <dsp:txXfrm>
        <a:off x="1788927" y="1784113"/>
        <a:ext cx="1831581" cy="66703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85BC0C-4E23-45AC-9693-878519CE1398}">
      <dsp:nvSpPr>
        <dsp:cNvPr id="0" name=""/>
        <dsp:cNvSpPr/>
      </dsp:nvSpPr>
      <dsp:spPr>
        <a:xfrm>
          <a:off x="162717" y="0"/>
          <a:ext cx="3175008" cy="317500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7B3CD-FD77-4ED8-BA9C-DDAE0C0E206C}">
      <dsp:nvSpPr>
        <dsp:cNvPr id="0" name=""/>
        <dsp:cNvSpPr/>
      </dsp:nvSpPr>
      <dsp:spPr>
        <a:xfrm>
          <a:off x="1750221" y="319206"/>
          <a:ext cx="2063755" cy="751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omic Sans MS" pitchFamily="66" charset="0"/>
            </a:rPr>
            <a:t>Экологическая</a:t>
          </a:r>
          <a:br>
            <a:rPr lang="ru-RU" sz="1800" kern="1200" dirty="0" smtClean="0">
              <a:solidFill>
                <a:schemeClr val="tx1"/>
              </a:solidFill>
              <a:latin typeface="Comic Sans MS" pitchFamily="66" charset="0"/>
            </a:rPr>
          </a:br>
          <a:r>
            <a:rPr lang="ru-RU" sz="1800" kern="1200" dirty="0" smtClean="0">
              <a:solidFill>
                <a:schemeClr val="tx1"/>
              </a:solidFill>
              <a:latin typeface="Comic Sans MS" pitchFamily="66" charset="0"/>
            </a:rPr>
            <a:t>безопасность</a:t>
          </a:r>
          <a:endParaRPr lang="ru-RU" sz="18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1750221" y="319206"/>
        <a:ext cx="2063755" cy="751583"/>
      </dsp:txXfrm>
    </dsp:sp>
    <dsp:sp modelId="{3A4B5EFC-F5EE-4796-AF8E-FAA31D60F799}">
      <dsp:nvSpPr>
        <dsp:cNvPr id="0" name=""/>
        <dsp:cNvSpPr/>
      </dsp:nvSpPr>
      <dsp:spPr>
        <a:xfrm>
          <a:off x="1750221" y="1164738"/>
          <a:ext cx="2063755" cy="751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Огромные запасы</a:t>
          </a:r>
          <a:endParaRPr lang="ru-RU" sz="1800" kern="1200" dirty="0">
            <a:latin typeface="Comic Sans MS" pitchFamily="66" charset="0"/>
          </a:endParaRPr>
        </a:p>
      </dsp:txBody>
      <dsp:txXfrm>
        <a:off x="1750221" y="1164738"/>
        <a:ext cx="2063755" cy="751583"/>
      </dsp:txXfrm>
    </dsp:sp>
    <dsp:sp modelId="{E3828FB6-FACF-4030-923A-B4E147688BFC}">
      <dsp:nvSpPr>
        <dsp:cNvPr id="0" name=""/>
        <dsp:cNvSpPr/>
      </dsp:nvSpPr>
      <dsp:spPr>
        <a:xfrm>
          <a:off x="1750221" y="2010269"/>
          <a:ext cx="2063755" cy="751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Возобновляе</a:t>
          </a:r>
          <a:br>
            <a:rPr lang="ru-RU" sz="1800" kern="1200" dirty="0" smtClean="0">
              <a:latin typeface="Comic Sans MS" pitchFamily="66" charset="0"/>
            </a:rPr>
          </a:br>
          <a:r>
            <a:rPr lang="ru-RU" sz="1800" kern="1200" dirty="0" smtClean="0">
              <a:latin typeface="Comic Sans MS" pitchFamily="66" charset="0"/>
            </a:rPr>
            <a:t>мый ресурс</a:t>
          </a:r>
          <a:endParaRPr lang="ru-RU" sz="1800" kern="1200" dirty="0">
            <a:latin typeface="Comic Sans MS" pitchFamily="66" charset="0"/>
          </a:endParaRPr>
        </a:p>
      </dsp:txBody>
      <dsp:txXfrm>
        <a:off x="1750221" y="2010269"/>
        <a:ext cx="2063755" cy="751583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85BC0C-4E23-45AC-9693-878519CE1398}">
      <dsp:nvSpPr>
        <dsp:cNvPr id="0" name=""/>
        <dsp:cNvSpPr/>
      </dsp:nvSpPr>
      <dsp:spPr>
        <a:xfrm>
          <a:off x="162717" y="0"/>
          <a:ext cx="3175008" cy="317500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7B3CD-FD77-4ED8-BA9C-DDAE0C0E206C}">
      <dsp:nvSpPr>
        <dsp:cNvPr id="0" name=""/>
        <dsp:cNvSpPr/>
      </dsp:nvSpPr>
      <dsp:spPr>
        <a:xfrm>
          <a:off x="1750221" y="319206"/>
          <a:ext cx="2063755" cy="751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Дорогое строительство</a:t>
          </a:r>
          <a:endParaRPr lang="ru-RU" sz="1800" kern="1200" dirty="0">
            <a:latin typeface="Comic Sans MS" pitchFamily="66" charset="0"/>
          </a:endParaRPr>
        </a:p>
      </dsp:txBody>
      <dsp:txXfrm>
        <a:off x="1750221" y="319206"/>
        <a:ext cx="2063755" cy="751583"/>
      </dsp:txXfrm>
    </dsp:sp>
    <dsp:sp modelId="{3A4B5EFC-F5EE-4796-AF8E-FAA31D60F799}">
      <dsp:nvSpPr>
        <dsp:cNvPr id="0" name=""/>
        <dsp:cNvSpPr/>
      </dsp:nvSpPr>
      <dsp:spPr>
        <a:xfrm>
          <a:off x="1750221" y="1164738"/>
          <a:ext cx="2063755" cy="751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Зависимость от времени года</a:t>
          </a:r>
          <a:endParaRPr lang="ru-RU" sz="1800" kern="1200" dirty="0">
            <a:latin typeface="Comic Sans MS" pitchFamily="66" charset="0"/>
          </a:endParaRPr>
        </a:p>
      </dsp:txBody>
      <dsp:txXfrm>
        <a:off x="1750221" y="1164738"/>
        <a:ext cx="2063755" cy="751583"/>
      </dsp:txXfrm>
    </dsp:sp>
    <dsp:sp modelId="{E3828FB6-FACF-4030-923A-B4E147688BFC}">
      <dsp:nvSpPr>
        <dsp:cNvPr id="0" name=""/>
        <dsp:cNvSpPr/>
      </dsp:nvSpPr>
      <dsp:spPr>
        <a:xfrm>
          <a:off x="1750221" y="2010269"/>
          <a:ext cx="2063755" cy="751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Проблема утилизации</a:t>
          </a:r>
          <a:endParaRPr lang="ru-RU" sz="1800" kern="1200" dirty="0">
            <a:latin typeface="Comic Sans MS" pitchFamily="66" charset="0"/>
          </a:endParaRPr>
        </a:p>
      </dsp:txBody>
      <dsp:txXfrm>
        <a:off x="1750221" y="2010269"/>
        <a:ext cx="2063755" cy="7515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03792A-752F-4093-BC6B-861629295357}">
      <dsp:nvSpPr>
        <dsp:cNvPr id="0" name=""/>
        <dsp:cNvSpPr/>
      </dsp:nvSpPr>
      <dsp:spPr>
        <a:xfrm>
          <a:off x="0" y="0"/>
          <a:ext cx="2795399" cy="292895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AD6D2-53E0-4C00-95D4-12E8DD513592}">
      <dsp:nvSpPr>
        <dsp:cNvPr id="0" name=""/>
        <dsp:cNvSpPr/>
      </dsp:nvSpPr>
      <dsp:spPr>
        <a:xfrm>
          <a:off x="1397699" y="294468"/>
          <a:ext cx="1817010" cy="6933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omic Sans MS" pitchFamily="66" charset="0"/>
            </a:rPr>
            <a:t>ГЭС</a:t>
          </a:r>
          <a:endParaRPr lang="ru-RU" sz="2800" kern="1200" dirty="0">
            <a:latin typeface="Comic Sans MS" pitchFamily="66" charset="0"/>
          </a:endParaRPr>
        </a:p>
      </dsp:txBody>
      <dsp:txXfrm>
        <a:off x="1397699" y="294468"/>
        <a:ext cx="1817010" cy="693339"/>
      </dsp:txXfrm>
    </dsp:sp>
    <dsp:sp modelId="{90736DF5-DEF0-409D-8AE2-40EC6E506336}">
      <dsp:nvSpPr>
        <dsp:cNvPr id="0" name=""/>
        <dsp:cNvSpPr/>
      </dsp:nvSpPr>
      <dsp:spPr>
        <a:xfrm>
          <a:off x="1397699" y="1074475"/>
          <a:ext cx="1817010" cy="6933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omic Sans MS" pitchFamily="66" charset="0"/>
            </a:rPr>
            <a:t>ТЭС</a:t>
          </a:r>
          <a:endParaRPr lang="ru-RU" sz="2800" kern="1200" dirty="0">
            <a:latin typeface="Comic Sans MS" pitchFamily="66" charset="0"/>
          </a:endParaRPr>
        </a:p>
      </dsp:txBody>
      <dsp:txXfrm>
        <a:off x="1397699" y="1074475"/>
        <a:ext cx="1817010" cy="693339"/>
      </dsp:txXfrm>
    </dsp:sp>
    <dsp:sp modelId="{47C5C5AB-2D33-469F-AEC8-67C1EBE0D249}">
      <dsp:nvSpPr>
        <dsp:cNvPr id="0" name=""/>
        <dsp:cNvSpPr/>
      </dsp:nvSpPr>
      <dsp:spPr>
        <a:xfrm>
          <a:off x="1397699" y="1854482"/>
          <a:ext cx="1817010" cy="6933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omic Sans MS" pitchFamily="66" charset="0"/>
            </a:rPr>
            <a:t>АЭС</a:t>
          </a:r>
          <a:endParaRPr lang="ru-RU" sz="2800" kern="1200" dirty="0">
            <a:latin typeface="Comic Sans MS" pitchFamily="66" charset="0"/>
          </a:endParaRPr>
        </a:p>
      </dsp:txBody>
      <dsp:txXfrm>
        <a:off x="1397699" y="1854482"/>
        <a:ext cx="1817010" cy="6933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52026F-98A5-4AEF-B34D-62C32C6DFF28}">
      <dsp:nvSpPr>
        <dsp:cNvPr id="0" name=""/>
        <dsp:cNvSpPr/>
      </dsp:nvSpPr>
      <dsp:spPr>
        <a:xfrm>
          <a:off x="0" y="0"/>
          <a:ext cx="2774674" cy="281781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1AA35-7159-4DDE-B2DD-7BC115397653}">
      <dsp:nvSpPr>
        <dsp:cNvPr id="0" name=""/>
        <dsp:cNvSpPr/>
      </dsp:nvSpPr>
      <dsp:spPr>
        <a:xfrm>
          <a:off x="1387337" y="283295"/>
          <a:ext cx="1803538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Высокий КПД (90%)</a:t>
          </a:r>
          <a:endParaRPr lang="ru-RU" sz="1800" kern="1200" dirty="0">
            <a:latin typeface="Comic Sans MS" pitchFamily="66" charset="0"/>
          </a:endParaRPr>
        </a:p>
      </dsp:txBody>
      <dsp:txXfrm>
        <a:off x="1387337" y="283295"/>
        <a:ext cx="1803538" cy="667030"/>
      </dsp:txXfrm>
    </dsp:sp>
    <dsp:sp modelId="{B2112748-26D0-408D-B3A7-43D352920877}">
      <dsp:nvSpPr>
        <dsp:cNvPr id="0" name=""/>
        <dsp:cNvSpPr/>
      </dsp:nvSpPr>
      <dsp:spPr>
        <a:xfrm>
          <a:off x="1387337" y="1033704"/>
          <a:ext cx="1803538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Дешевая энергия </a:t>
          </a:r>
          <a:endParaRPr lang="ru-RU" sz="1800" kern="1200" dirty="0">
            <a:latin typeface="Comic Sans MS" pitchFamily="66" charset="0"/>
          </a:endParaRPr>
        </a:p>
      </dsp:txBody>
      <dsp:txXfrm>
        <a:off x="1387337" y="1033704"/>
        <a:ext cx="1803538" cy="667030"/>
      </dsp:txXfrm>
    </dsp:sp>
    <dsp:sp modelId="{0B3B7AB8-66AD-40BB-8B5B-453915DC86B5}">
      <dsp:nvSpPr>
        <dsp:cNvPr id="0" name=""/>
        <dsp:cNvSpPr/>
      </dsp:nvSpPr>
      <dsp:spPr>
        <a:xfrm>
          <a:off x="1387337" y="1784113"/>
          <a:ext cx="1803538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Длительная эксплуатация</a:t>
          </a:r>
          <a:endParaRPr lang="ru-RU" sz="1800" kern="1200" dirty="0">
            <a:latin typeface="Comic Sans MS" pitchFamily="66" charset="0"/>
          </a:endParaRPr>
        </a:p>
      </dsp:txBody>
      <dsp:txXfrm>
        <a:off x="1387337" y="1784113"/>
        <a:ext cx="1803538" cy="6670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52026F-98A5-4AEF-B34D-62C32C6DFF28}">
      <dsp:nvSpPr>
        <dsp:cNvPr id="0" name=""/>
        <dsp:cNvSpPr/>
      </dsp:nvSpPr>
      <dsp:spPr>
        <a:xfrm>
          <a:off x="0" y="0"/>
          <a:ext cx="2774674" cy="281781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1AA35-7159-4DDE-B2DD-7BC115397653}">
      <dsp:nvSpPr>
        <dsp:cNvPr id="0" name=""/>
        <dsp:cNvSpPr/>
      </dsp:nvSpPr>
      <dsp:spPr>
        <a:xfrm>
          <a:off x="1387337" y="283295"/>
          <a:ext cx="1803538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Длительное строительство</a:t>
          </a:r>
          <a:endParaRPr lang="ru-RU" sz="1800" kern="1200" dirty="0">
            <a:latin typeface="Comic Sans MS" pitchFamily="66" charset="0"/>
          </a:endParaRPr>
        </a:p>
      </dsp:txBody>
      <dsp:txXfrm>
        <a:off x="1387337" y="283295"/>
        <a:ext cx="1803538" cy="667030"/>
      </dsp:txXfrm>
    </dsp:sp>
    <dsp:sp modelId="{B2112748-26D0-408D-B3A7-43D352920877}">
      <dsp:nvSpPr>
        <dsp:cNvPr id="0" name=""/>
        <dsp:cNvSpPr/>
      </dsp:nvSpPr>
      <dsp:spPr>
        <a:xfrm>
          <a:off x="1387337" y="1033704"/>
          <a:ext cx="1803538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Большие зоны затопления</a:t>
          </a:r>
          <a:endParaRPr lang="ru-RU" sz="1800" kern="1200" dirty="0">
            <a:latin typeface="Comic Sans MS" pitchFamily="66" charset="0"/>
          </a:endParaRPr>
        </a:p>
      </dsp:txBody>
      <dsp:txXfrm>
        <a:off x="1387337" y="1033704"/>
        <a:ext cx="1803538" cy="667030"/>
      </dsp:txXfrm>
    </dsp:sp>
    <dsp:sp modelId="{0B3B7AB8-66AD-40BB-8B5B-453915DC86B5}">
      <dsp:nvSpPr>
        <dsp:cNvPr id="0" name=""/>
        <dsp:cNvSpPr/>
      </dsp:nvSpPr>
      <dsp:spPr>
        <a:xfrm>
          <a:off x="1387337" y="1784113"/>
          <a:ext cx="1803538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Изменение климата</a:t>
          </a:r>
          <a:endParaRPr lang="ru-RU" sz="1800" kern="1200" dirty="0">
            <a:latin typeface="Comic Sans MS" pitchFamily="66" charset="0"/>
          </a:endParaRPr>
        </a:p>
      </dsp:txBody>
      <dsp:txXfrm>
        <a:off x="1387337" y="1784113"/>
        <a:ext cx="1803538" cy="6670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9AC173-F84E-4AE9-8105-85BEB6023F72}">
      <dsp:nvSpPr>
        <dsp:cNvPr id="0" name=""/>
        <dsp:cNvSpPr/>
      </dsp:nvSpPr>
      <dsp:spPr>
        <a:xfrm>
          <a:off x="226426" y="0"/>
          <a:ext cx="2960694" cy="296069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A781B-5D61-4A04-9907-0EFE92ACA064}">
      <dsp:nvSpPr>
        <dsp:cNvPr id="0" name=""/>
        <dsp:cNvSpPr/>
      </dsp:nvSpPr>
      <dsp:spPr>
        <a:xfrm>
          <a:off x="1706773" y="297659"/>
          <a:ext cx="1924451" cy="7008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Быстрое строительство</a:t>
          </a:r>
          <a:endParaRPr lang="ru-RU" sz="1800" kern="1200" dirty="0">
            <a:latin typeface="Comic Sans MS" pitchFamily="66" charset="0"/>
          </a:endParaRPr>
        </a:p>
      </dsp:txBody>
      <dsp:txXfrm>
        <a:off x="1706773" y="297659"/>
        <a:ext cx="1924451" cy="700851"/>
      </dsp:txXfrm>
    </dsp:sp>
    <dsp:sp modelId="{6B9C27D4-4B70-40D0-BC51-FF27E395BE8E}">
      <dsp:nvSpPr>
        <dsp:cNvPr id="0" name=""/>
        <dsp:cNvSpPr/>
      </dsp:nvSpPr>
      <dsp:spPr>
        <a:xfrm>
          <a:off x="1706773" y="1086117"/>
          <a:ext cx="1924451" cy="7008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Энергия + тепло</a:t>
          </a:r>
          <a:endParaRPr lang="ru-RU" sz="1800" kern="1200" dirty="0">
            <a:latin typeface="Comic Sans MS" pitchFamily="66" charset="0"/>
          </a:endParaRPr>
        </a:p>
      </dsp:txBody>
      <dsp:txXfrm>
        <a:off x="1706773" y="1086117"/>
        <a:ext cx="1924451" cy="700851"/>
      </dsp:txXfrm>
    </dsp:sp>
    <dsp:sp modelId="{3F8EA27B-4AB9-4040-925B-BEDC6C88CFD4}">
      <dsp:nvSpPr>
        <dsp:cNvPr id="0" name=""/>
        <dsp:cNvSpPr/>
      </dsp:nvSpPr>
      <dsp:spPr>
        <a:xfrm>
          <a:off x="1706773" y="1874576"/>
          <a:ext cx="1924451" cy="7008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Дешевое топливо</a:t>
          </a:r>
          <a:endParaRPr lang="ru-RU" sz="1800" kern="1200" dirty="0">
            <a:latin typeface="Comic Sans MS" pitchFamily="66" charset="0"/>
          </a:endParaRPr>
        </a:p>
      </dsp:txBody>
      <dsp:txXfrm>
        <a:off x="1706773" y="1874576"/>
        <a:ext cx="1924451" cy="70085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9AC173-F84E-4AE9-8105-85BEB6023F72}">
      <dsp:nvSpPr>
        <dsp:cNvPr id="0" name=""/>
        <dsp:cNvSpPr/>
      </dsp:nvSpPr>
      <dsp:spPr>
        <a:xfrm>
          <a:off x="250228" y="0"/>
          <a:ext cx="2960694" cy="296069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A781B-5D61-4A04-9907-0EFE92ACA064}">
      <dsp:nvSpPr>
        <dsp:cNvPr id="0" name=""/>
        <dsp:cNvSpPr/>
      </dsp:nvSpPr>
      <dsp:spPr>
        <a:xfrm>
          <a:off x="1730575" y="297659"/>
          <a:ext cx="1924451" cy="7008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Много</a:t>
          </a:r>
          <a:br>
            <a:rPr lang="ru-RU" sz="1800" kern="1200" dirty="0" smtClean="0">
              <a:latin typeface="Comic Sans MS" pitchFamily="66" charset="0"/>
            </a:rPr>
          </a:br>
          <a:r>
            <a:rPr lang="ru-RU" sz="1800" kern="1200" dirty="0" smtClean="0">
              <a:latin typeface="Comic Sans MS" pitchFamily="66" charset="0"/>
            </a:rPr>
            <a:t> отходов</a:t>
          </a:r>
          <a:endParaRPr lang="ru-RU" sz="1800" kern="1200" dirty="0">
            <a:latin typeface="Comic Sans MS" pitchFamily="66" charset="0"/>
          </a:endParaRPr>
        </a:p>
      </dsp:txBody>
      <dsp:txXfrm>
        <a:off x="1730575" y="297659"/>
        <a:ext cx="1924451" cy="700851"/>
      </dsp:txXfrm>
    </dsp:sp>
    <dsp:sp modelId="{6B9C27D4-4B70-40D0-BC51-FF27E395BE8E}">
      <dsp:nvSpPr>
        <dsp:cNvPr id="0" name=""/>
        <dsp:cNvSpPr/>
      </dsp:nvSpPr>
      <dsp:spPr>
        <a:xfrm>
          <a:off x="1730575" y="1086117"/>
          <a:ext cx="1924451" cy="7008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Энергия дорогая</a:t>
          </a:r>
          <a:endParaRPr lang="ru-RU" sz="1800" kern="1200" dirty="0">
            <a:latin typeface="Comic Sans MS" pitchFamily="66" charset="0"/>
          </a:endParaRPr>
        </a:p>
      </dsp:txBody>
      <dsp:txXfrm>
        <a:off x="1730575" y="1086117"/>
        <a:ext cx="1924451" cy="700851"/>
      </dsp:txXfrm>
    </dsp:sp>
    <dsp:sp modelId="{3F8EA27B-4AB9-4040-925B-BEDC6C88CFD4}">
      <dsp:nvSpPr>
        <dsp:cNvPr id="0" name=""/>
        <dsp:cNvSpPr/>
      </dsp:nvSpPr>
      <dsp:spPr>
        <a:xfrm>
          <a:off x="1730575" y="1874576"/>
          <a:ext cx="1924451" cy="7008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Низкий </a:t>
          </a:r>
          <a:br>
            <a:rPr lang="ru-RU" sz="1800" kern="1200" dirty="0" smtClean="0">
              <a:latin typeface="Comic Sans MS" pitchFamily="66" charset="0"/>
            </a:rPr>
          </a:br>
          <a:r>
            <a:rPr lang="ru-RU" sz="1800" kern="1200" dirty="0" smtClean="0">
              <a:latin typeface="Comic Sans MS" pitchFamily="66" charset="0"/>
            </a:rPr>
            <a:t>КПД (40%)</a:t>
          </a:r>
          <a:endParaRPr lang="ru-RU" sz="1800" kern="1200" dirty="0">
            <a:latin typeface="Comic Sans MS" pitchFamily="66" charset="0"/>
          </a:endParaRPr>
        </a:p>
      </dsp:txBody>
      <dsp:txXfrm>
        <a:off x="1730575" y="1874576"/>
        <a:ext cx="1924451" cy="70085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E5DB41-0DDF-4516-8CBF-F3C6130751EC}">
      <dsp:nvSpPr>
        <dsp:cNvPr id="0" name=""/>
        <dsp:cNvSpPr/>
      </dsp:nvSpPr>
      <dsp:spPr>
        <a:xfrm>
          <a:off x="266302" y="0"/>
          <a:ext cx="2746379" cy="274637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5BB26-8E01-4F95-BC8A-331567139672}">
      <dsp:nvSpPr>
        <dsp:cNvPr id="0" name=""/>
        <dsp:cNvSpPr/>
      </dsp:nvSpPr>
      <dsp:spPr>
        <a:xfrm>
          <a:off x="1639492" y="276451"/>
          <a:ext cx="1785147" cy="5900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Высокий</a:t>
          </a:r>
          <a:br>
            <a:rPr lang="ru-RU" sz="1800" kern="1200" dirty="0" smtClean="0">
              <a:latin typeface="Comic Sans MS" pitchFamily="66" charset="0"/>
            </a:rPr>
          </a:br>
          <a:r>
            <a:rPr lang="ru-RU" sz="1800" kern="1200" dirty="0" smtClean="0">
              <a:latin typeface="Comic Sans MS" pitchFamily="66" charset="0"/>
            </a:rPr>
            <a:t> КПД (80%)</a:t>
          </a:r>
          <a:endParaRPr lang="ru-RU" sz="1800" kern="1200" dirty="0">
            <a:latin typeface="Comic Sans MS" pitchFamily="66" charset="0"/>
          </a:endParaRPr>
        </a:p>
      </dsp:txBody>
      <dsp:txXfrm>
        <a:off x="1639492" y="276451"/>
        <a:ext cx="1785147" cy="590042"/>
      </dsp:txXfrm>
    </dsp:sp>
    <dsp:sp modelId="{CC4AB41C-4009-4129-BE61-2673E9D34049}">
      <dsp:nvSpPr>
        <dsp:cNvPr id="0" name=""/>
        <dsp:cNvSpPr/>
      </dsp:nvSpPr>
      <dsp:spPr>
        <a:xfrm>
          <a:off x="1639492" y="940249"/>
          <a:ext cx="1785147" cy="5900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Строятся в любом месте</a:t>
          </a:r>
          <a:endParaRPr lang="ru-RU" sz="1800" kern="1200" dirty="0">
            <a:latin typeface="Comic Sans MS" pitchFamily="66" charset="0"/>
          </a:endParaRPr>
        </a:p>
      </dsp:txBody>
      <dsp:txXfrm>
        <a:off x="1639492" y="940249"/>
        <a:ext cx="1785147" cy="590042"/>
      </dsp:txXfrm>
    </dsp:sp>
    <dsp:sp modelId="{D9F81B18-D544-4C7E-A71B-13AC9075737E}">
      <dsp:nvSpPr>
        <dsp:cNvPr id="0" name=""/>
        <dsp:cNvSpPr/>
      </dsp:nvSpPr>
      <dsp:spPr>
        <a:xfrm>
          <a:off x="1639492" y="1604047"/>
          <a:ext cx="1785147" cy="7921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Малое количество топлива</a:t>
          </a:r>
          <a:endParaRPr lang="ru-RU" sz="1800" kern="1200" dirty="0">
            <a:latin typeface="Comic Sans MS" pitchFamily="66" charset="0"/>
          </a:endParaRPr>
        </a:p>
      </dsp:txBody>
      <dsp:txXfrm>
        <a:off x="1639492" y="1604047"/>
        <a:ext cx="1785147" cy="79212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E5DB41-0DDF-4516-8CBF-F3C6130751EC}">
      <dsp:nvSpPr>
        <dsp:cNvPr id="0" name=""/>
        <dsp:cNvSpPr/>
      </dsp:nvSpPr>
      <dsp:spPr>
        <a:xfrm>
          <a:off x="266302" y="0"/>
          <a:ext cx="2746379" cy="274637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5BB26-8E01-4F95-BC8A-331567139672}">
      <dsp:nvSpPr>
        <dsp:cNvPr id="0" name=""/>
        <dsp:cNvSpPr/>
      </dsp:nvSpPr>
      <dsp:spPr>
        <a:xfrm>
          <a:off x="1639492" y="276113"/>
          <a:ext cx="1785147" cy="6501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Малый срок эксплуатации</a:t>
          </a:r>
          <a:endParaRPr lang="ru-RU" sz="1800" kern="1200" dirty="0">
            <a:latin typeface="Comic Sans MS" pitchFamily="66" charset="0"/>
          </a:endParaRPr>
        </a:p>
      </dsp:txBody>
      <dsp:txXfrm>
        <a:off x="1639492" y="276113"/>
        <a:ext cx="1785147" cy="650119"/>
      </dsp:txXfrm>
    </dsp:sp>
    <dsp:sp modelId="{CC4AB41C-4009-4129-BE61-2673E9D34049}">
      <dsp:nvSpPr>
        <dsp:cNvPr id="0" name=""/>
        <dsp:cNvSpPr/>
      </dsp:nvSpPr>
      <dsp:spPr>
        <a:xfrm>
          <a:off x="1639492" y="1007497"/>
          <a:ext cx="1785147" cy="6501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Опасность радиации</a:t>
          </a:r>
          <a:endParaRPr lang="ru-RU" sz="1800" kern="1200" dirty="0">
            <a:latin typeface="Comic Sans MS" pitchFamily="66" charset="0"/>
          </a:endParaRPr>
        </a:p>
      </dsp:txBody>
      <dsp:txXfrm>
        <a:off x="1639492" y="1007497"/>
        <a:ext cx="1785147" cy="650119"/>
      </dsp:txXfrm>
    </dsp:sp>
    <dsp:sp modelId="{D9F81B18-D544-4C7E-A71B-13AC9075737E}">
      <dsp:nvSpPr>
        <dsp:cNvPr id="0" name=""/>
        <dsp:cNvSpPr/>
      </dsp:nvSpPr>
      <dsp:spPr>
        <a:xfrm>
          <a:off x="1639492" y="1738882"/>
          <a:ext cx="1785147" cy="6501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Проблема утилизации</a:t>
          </a:r>
          <a:endParaRPr lang="ru-RU" sz="1800" kern="1200" dirty="0">
            <a:latin typeface="Comic Sans MS" pitchFamily="66" charset="0"/>
          </a:endParaRPr>
        </a:p>
      </dsp:txBody>
      <dsp:txXfrm>
        <a:off x="1639492" y="1738882"/>
        <a:ext cx="1785147" cy="65011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50D7-A09F-4C07-BFFE-13CD9F3BF3C6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1D649-512D-482C-82B8-1CF65138F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1D649-512D-482C-82B8-1CF65138F83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1D649-512D-482C-82B8-1CF65138F83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53E-FA99-4B6F-9BDC-3142CA260E2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589-ABFE-40AA-95CC-D7C86E9AB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53E-FA99-4B6F-9BDC-3142CA260E2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589-ABFE-40AA-95CC-D7C86E9AB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53E-FA99-4B6F-9BDC-3142CA260E2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589-ABFE-40AA-95CC-D7C86E9AB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53E-FA99-4B6F-9BDC-3142CA260E2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589-ABFE-40AA-95CC-D7C86E9AB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53E-FA99-4B6F-9BDC-3142CA260E2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589-ABFE-40AA-95CC-D7C86E9AB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53E-FA99-4B6F-9BDC-3142CA260E2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589-ABFE-40AA-95CC-D7C86E9AB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53E-FA99-4B6F-9BDC-3142CA260E2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589-ABFE-40AA-95CC-D7C86E9AB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53E-FA99-4B6F-9BDC-3142CA260E2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589-ABFE-40AA-95CC-D7C86E9AB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53E-FA99-4B6F-9BDC-3142CA260E2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589-ABFE-40AA-95CC-D7C86E9AB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53E-FA99-4B6F-9BDC-3142CA260E2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589-ABFE-40AA-95CC-D7C86E9AB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53E-FA99-4B6F-9BDC-3142CA260E2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589-ABFE-40AA-95CC-D7C86E9AB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D153E-FA99-4B6F-9BDC-3142CA260E2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0589-ABFE-40AA-95CC-D7C86E9AB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11.gif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40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42.jpeg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45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image" Target="../media/image47.jpeg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26.gif"/><Relationship Id="rId4" Type="http://schemas.openxmlformats.org/officeDocument/2006/relationships/hyperlink" Target="http://elektstan.narod.ru/images/atomen.gi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image" Target="../media/image50.jpeg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5" Type="http://schemas.openxmlformats.org/officeDocument/2006/relationships/image" Target="../media/image53.jpeg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Relationship Id="rId1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gif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hyperlink" Target="http://hiblogger.net/img/userfiles/2008/09/04/55162/ecology/yulsjvie.jpg" TargetMode="External"/><Relationship Id="rId1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9.jpeg"/><Relationship Id="rId2" Type="http://schemas.openxmlformats.org/officeDocument/2006/relationships/image" Target="../media/image5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hyperlink" Target="http://elektroas.ru/wp-content/uploads/2010/04/alternativnaya_elektroenergiya_7.jpg" TargetMode="Externa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5" Type="http://schemas.openxmlformats.org/officeDocument/2006/relationships/image" Target="../media/image67.gif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.ppt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slide" Target="slide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openxmlformats.org/officeDocument/2006/relationships/image" Target="../media/image18.jpeg"/><Relationship Id="rId2" Type="http://schemas.openxmlformats.org/officeDocument/2006/relationships/image" Target="../media/image5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6.jpe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5.jpeg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5" Type="http://schemas.openxmlformats.org/officeDocument/2006/relationships/image" Target="../media/image31.jpeg"/><Relationship Id="rId10" Type="http://schemas.openxmlformats.org/officeDocument/2006/relationships/diagramData" Target="../diagrams/data8.xml"/><Relationship Id="rId4" Type="http://schemas.openxmlformats.org/officeDocument/2006/relationships/image" Target="../media/image30.jpeg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643050"/>
            <a:ext cx="77636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Производство, передача и</a:t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использование электрической</a:t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 энергии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1026" name="Picture 2" descr="C:\Documents and Settings\User\Desktop\фестиваль 2010\энергия\12631401611832.jpg">
            <a:hlinkClick r:id="rId4" action="ppaction://hlinksldjump" tooltip="Красноярская ГЭС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143380"/>
            <a:ext cx="2566986" cy="192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User\Desktop\фестиваль 2010\энергия\тэц4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4143380"/>
            <a:ext cx="254142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User\Desktop\фестиваль 2010\энергия\зал7.jpg">
            <a:hlinkClick r:id="rId4" action="ppaction://hlinksldjump" tooltip="Красноярская ГЭС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78" y="4143380"/>
            <a:ext cx="2680868" cy="1878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88" y="1285860"/>
            <a:ext cx="90701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Альтернативными</a:t>
            </a:r>
            <a:r>
              <a:rPr lang="ru-RU" sz="2400" dirty="0" smtClean="0">
                <a:latin typeface="Comic Sans MS" pitchFamily="66" charset="0"/>
              </a:rPr>
              <a:t> (или возобновляемыми) источниками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энергии (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ВИЭ</a:t>
            </a:r>
            <a:r>
              <a:rPr lang="ru-RU" sz="2400" dirty="0" smtClean="0">
                <a:latin typeface="Comic Sans MS" pitchFamily="66" charset="0"/>
              </a:rPr>
              <a:t>) называют источники энергии, позволяющие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получать энергию без использования традиционного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ископаемого топлива (нефти, газа, угля и т.п.)</a:t>
            </a:r>
            <a:endParaRPr lang="ru-RU" sz="2400" dirty="0"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28596" y="3000372"/>
            <a:ext cx="8215370" cy="3488753"/>
            <a:chOff x="428596" y="3000372"/>
            <a:chExt cx="8215370" cy="3488753"/>
          </a:xfrm>
        </p:grpSpPr>
        <p:pic>
          <p:nvPicPr>
            <p:cNvPr id="5121" name="Picture 1" descr="C:\Documents and Settings\User\Desktop\энергия\2.bmp"/>
            <p:cNvPicPr>
              <a:picLocks noChangeAspect="1" noChangeArrowheads="1"/>
            </p:cNvPicPr>
            <p:nvPr/>
          </p:nvPicPr>
          <p:blipFill>
            <a:blip r:embed="rId3" cstate="print"/>
            <a:srcRect l="28125" r="28750"/>
            <a:stretch>
              <a:fillRect/>
            </a:stretch>
          </p:blipFill>
          <p:spPr bwMode="auto">
            <a:xfrm>
              <a:off x="6643702" y="3000372"/>
              <a:ext cx="2000264" cy="3478695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123" name="Picture 3" descr="Картинка 5 из 12595"/>
            <p:cNvPicPr>
              <a:picLocks noChangeAspect="1" noChangeArrowheads="1"/>
            </p:cNvPicPr>
            <p:nvPr/>
          </p:nvPicPr>
          <p:blipFill>
            <a:blip r:embed="rId4" cstate="email"/>
            <a:srcRect t="26250" b="6249"/>
            <a:stretch>
              <a:fillRect/>
            </a:stretch>
          </p:blipFill>
          <p:spPr bwMode="auto">
            <a:xfrm>
              <a:off x="428596" y="3000372"/>
              <a:ext cx="6215106" cy="3488753"/>
            </a:xfrm>
            <a:prstGeom prst="rect">
              <a:avLst/>
            </a:prstGeom>
            <a:noFill/>
          </p:spPr>
        </p:pic>
      </p:grpSp>
      <p:sp>
        <p:nvSpPr>
          <p:cNvPr id="8" name="Блок-схема: узел 7"/>
          <p:cNvSpPr/>
          <p:nvPr/>
        </p:nvSpPr>
        <p:spPr>
          <a:xfrm>
            <a:off x="8429652" y="285728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1285860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Приливная электростанция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(ПЭС)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— особый вид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гидроэлектростанции,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использующий энергию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приливов, а фактически кинетическую энергию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вращения Земли. </a:t>
            </a:r>
          </a:p>
        </p:txBody>
      </p:sp>
      <p:pic>
        <p:nvPicPr>
          <p:cNvPr id="5" name="Picture 8" descr="Картинка 52 из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786190"/>
            <a:ext cx="3571900" cy="2224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http://upload.wikimedia.org/wikipedia/commons/thumb/6/63/Rance_tidal_power_plant.JPG/300px-Rance_tidal_power_plan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62699" y="2500306"/>
            <a:ext cx="2524123" cy="189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User\Desktop\иллюстрации1\Íîâàÿ ñòðàíèöà 1.files\gidroen.gif"/>
          <p:cNvPicPr>
            <a:picLocks noChangeAspect="1" noChangeArrowheads="1"/>
          </p:cNvPicPr>
          <p:nvPr/>
        </p:nvPicPr>
        <p:blipFill>
          <a:blip r:embed="rId5" cstate="print"/>
          <a:srcRect t="26316"/>
          <a:stretch>
            <a:fillRect/>
          </a:stretch>
        </p:blipFill>
        <p:spPr bwMode="auto">
          <a:xfrm>
            <a:off x="214282" y="3143248"/>
            <a:ext cx="2296992" cy="2400296"/>
          </a:xfrm>
          <a:prstGeom prst="rect">
            <a:avLst/>
          </a:prstGeom>
          <a:noFill/>
        </p:spPr>
      </p:pic>
      <p:pic>
        <p:nvPicPr>
          <p:cNvPr id="16386" name="Picture 2" descr="http://im2-tub.yandex.net/i?id=116486065-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572008"/>
            <a:ext cx="2536050" cy="16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Блок-схема: узел 7"/>
          <p:cNvSpPr/>
          <p:nvPr/>
        </p:nvSpPr>
        <p:spPr>
          <a:xfrm>
            <a:off x="8286776" y="285728"/>
            <a:ext cx="600076" cy="571504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mic Sans MS" pitchFamily="66" charset="0"/>
              </a:rPr>
              <a:t>Приливные электростанции  строят на берегах морей, где гравитационные силы Луны и Солнца дважды в сутки изменяют уровень воды. Колебания уровня воды у берега могут достигать 13 метров.</a:t>
            </a:r>
          </a:p>
        </p:txBody>
      </p:sp>
      <p:pic>
        <p:nvPicPr>
          <p:cNvPr id="17412" name="Picture 4" descr="Картинка 38 из 22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3500438"/>
            <a:ext cx="316479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Картинка 23 из 22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286124"/>
            <a:ext cx="2857520" cy="230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Картинка 63 из 222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2928934"/>
            <a:ext cx="2071702" cy="354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Блок-схема: узел 6"/>
          <p:cNvSpPr/>
          <p:nvPr/>
        </p:nvSpPr>
        <p:spPr>
          <a:xfrm>
            <a:off x="8286776" y="285728"/>
            <a:ext cx="600076" cy="571504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3500438"/>
          <a:ext cx="3833818" cy="288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786314" y="3571876"/>
          <a:ext cx="3833818" cy="288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6386" name="Picture 2" descr="Картинка 12 из 2228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4283" y="1285860"/>
            <a:ext cx="266641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Картинка 14 из 2228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071802" y="1714488"/>
            <a:ext cx="312102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Картинка 33 из 2228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357950" y="1428736"/>
            <a:ext cx="2432662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28662" y="5929330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Преимущества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6000768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Недостатки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5072074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ПЭС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5143512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ПЭС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286776" y="285728"/>
            <a:ext cx="600076" cy="571504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Ветряная электростанция</a:t>
            </a:r>
            <a:r>
              <a:rPr lang="ru-RU" sz="2400" dirty="0" smtClean="0">
                <a:latin typeface="Comic Sans MS" pitchFamily="66" charset="0"/>
              </a:rPr>
              <a:t> (ВЭС)  - установка, преобразующая кинетическую энергию ветра в электрическую энергию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6" name="Picture 2" descr="Картинка 55 из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643182"/>
            <a:ext cx="2576328" cy="2099231"/>
          </a:xfrm>
          <a:prstGeom prst="rect">
            <a:avLst/>
          </a:prstGeom>
          <a:noFill/>
        </p:spPr>
      </p:pic>
      <p:pic>
        <p:nvPicPr>
          <p:cNvPr id="7" name="Picture 4" descr="Картинка 51 из 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643182"/>
            <a:ext cx="2604346" cy="21646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485776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Принцип действия ветряных электростанций прост: ветер крутит лопасти ветряка, приводя в движение вал электрогенератора. Генератор в свою очередь вырабатывает электрическую энергию. </a:t>
            </a:r>
            <a:endParaRPr lang="ru-RU" sz="2400" dirty="0">
              <a:latin typeface="Comic Sans MS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00034" y="2528902"/>
            <a:ext cx="2296992" cy="2400296"/>
            <a:chOff x="500034" y="2528902"/>
            <a:chExt cx="2296992" cy="2400296"/>
          </a:xfrm>
        </p:grpSpPr>
        <p:pic>
          <p:nvPicPr>
            <p:cNvPr id="10" name="Picture 2" descr="C:\Documents and Settings\User\Desktop\иллюстрации1\Íîâàÿ ñòðàíèöà 1.files\gidroen.gif"/>
            <p:cNvPicPr>
              <a:picLocks noChangeAspect="1" noChangeArrowheads="1"/>
            </p:cNvPicPr>
            <p:nvPr/>
          </p:nvPicPr>
          <p:blipFill>
            <a:blip r:embed="rId5" cstate="print"/>
            <a:srcRect t="26316"/>
            <a:stretch>
              <a:fillRect/>
            </a:stretch>
          </p:blipFill>
          <p:spPr bwMode="auto">
            <a:xfrm>
              <a:off x="500034" y="2528902"/>
              <a:ext cx="2296992" cy="240029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42910" y="2639810"/>
              <a:ext cx="2052000" cy="43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Кинетическая энергия ветра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3" name="Блок-схема: узел 12"/>
          <p:cNvSpPr/>
          <p:nvPr/>
        </p:nvSpPr>
        <p:spPr>
          <a:xfrm>
            <a:off x="8286776" y="285728"/>
            <a:ext cx="600076" cy="571504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3500438"/>
          <a:ext cx="4048132" cy="288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786314" y="3571876"/>
          <a:ext cx="4048132" cy="288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290" name="Picture 2" descr="Картинка 4 из 164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85720" y="1285860"/>
            <a:ext cx="264640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Картинка 22 из 164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286512" y="1285860"/>
            <a:ext cx="247497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Картинка 4 из 164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357554" y="1571612"/>
            <a:ext cx="2900350" cy="2033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57290" y="500063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ВЭС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5929330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Преимущества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5000636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ВЭС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6000768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Недостатки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286776" y="285728"/>
            <a:ext cx="600076" cy="571504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8586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Геотермальные электростанции </a:t>
            </a:r>
            <a:r>
              <a:rPr lang="ru-RU" sz="2400" dirty="0" smtClean="0">
                <a:latin typeface="Comic Sans MS" pitchFamily="66" charset="0"/>
              </a:rPr>
              <a:t>(ГеоТЭС) - преобразуют внутреннее тепло Земли (энергию горячих пароводяных источников) в электричество. 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" name="Picture 5" descr="Картинка 22 из 51"/>
          <p:cNvPicPr>
            <a:picLocks noChangeAspect="1" noChangeArrowheads="1"/>
          </p:cNvPicPr>
          <p:nvPr/>
        </p:nvPicPr>
        <p:blipFill>
          <a:blip r:embed="rId3" cstate="print"/>
          <a:srcRect l="2476" r="3428" b="3333"/>
          <a:stretch>
            <a:fillRect/>
          </a:stretch>
        </p:blipFill>
        <p:spPr bwMode="auto">
          <a:xfrm>
            <a:off x="2643174" y="3214686"/>
            <a:ext cx="3643338" cy="2780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>
            <a:off x="357158" y="2571744"/>
            <a:ext cx="2095500" cy="3810000"/>
            <a:chOff x="500034" y="2500306"/>
            <a:chExt cx="2095500" cy="3810000"/>
          </a:xfrm>
        </p:grpSpPr>
        <p:pic>
          <p:nvPicPr>
            <p:cNvPr id="9" name="Picture 6" descr="Картинка 381 из 3077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34" y="2500306"/>
              <a:ext cx="2095500" cy="38100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28298" y="2571744"/>
              <a:ext cx="1872000" cy="396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5696"/>
                  </a:solidFill>
                </a:rPr>
                <a:t>Энергия земли</a:t>
              </a:r>
              <a:endParaRPr lang="ru-RU" sz="1400" b="1" dirty="0">
                <a:solidFill>
                  <a:srgbClr val="005696"/>
                </a:solidFill>
              </a:endParaRPr>
            </a:p>
          </p:txBody>
        </p:sp>
      </p:grpSp>
      <p:pic>
        <p:nvPicPr>
          <p:cNvPr id="11" name="Picture 7" descr="Картинка 49 из 357"/>
          <p:cNvPicPr>
            <a:picLocks noChangeAspect="1" noChangeArrowheads="1"/>
          </p:cNvPicPr>
          <p:nvPr/>
        </p:nvPicPr>
        <p:blipFill>
          <a:blip r:embed="rId6" cstate="email"/>
          <a:srcRect l="4248" r="9377"/>
          <a:stretch>
            <a:fillRect/>
          </a:stretch>
        </p:blipFill>
        <p:spPr bwMode="auto">
          <a:xfrm>
            <a:off x="6429388" y="2786058"/>
            <a:ext cx="2403282" cy="208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Блок-схема: узел 11"/>
          <p:cNvSpPr/>
          <p:nvPr/>
        </p:nvSpPr>
        <p:spPr>
          <a:xfrm>
            <a:off x="8286776" y="285728"/>
            <a:ext cx="600076" cy="571504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3" name="Picture 1" descr="C:\Documents and Settings\User\Desktop\энергия\%D0%9F%D0%B0%D1%83%D0%B6%D0%B5%D1%82%D0%BA%D0%B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285860"/>
            <a:ext cx="258098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5072066" y="3357562"/>
          <a:ext cx="3333752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00034" y="3429000"/>
          <a:ext cx="3333752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Picture 6" descr="Картинка 1 из 35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43636" y="1214422"/>
            <a:ext cx="267203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Картинка 1 из 5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428992" y="1285860"/>
            <a:ext cx="2172608" cy="214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57224" y="557214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ГеоТЭС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6000768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Преимущества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542926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ГеоТЭС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5929330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Недостатки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8286776" y="285728"/>
            <a:ext cx="600076" cy="571504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8" name="Picture 2" descr="Картинка 93 из 3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643182"/>
            <a:ext cx="2095500" cy="381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2910" y="2786056"/>
            <a:ext cx="1800000" cy="36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Энергия солнца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http://profbeckman.narod.ru/Energ.files/image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2643182"/>
            <a:ext cx="2621808" cy="381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14282" y="128586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Солнечная электростанция </a:t>
            </a:r>
            <a:r>
              <a:rPr lang="ru-RU" sz="2400" b="1" dirty="0" smtClean="0">
                <a:latin typeface="Comic Sans MS" pitchFamily="66" charset="0"/>
              </a:rPr>
              <a:t>(СЭС)</a:t>
            </a:r>
            <a:r>
              <a:rPr lang="ru-RU" sz="2400" dirty="0" smtClean="0">
                <a:latin typeface="Comic Sans MS" pitchFamily="66" charset="0"/>
              </a:rPr>
              <a:t> — инженерное сооружение, служащее преобразованию солнечной радиации в электрическую энергию. 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4" name="Picture 4" descr="Картинка 192 из 395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2071678"/>
            <a:ext cx="2786082" cy="2041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8" descr="Картинка 344 из 395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30572" y="4286257"/>
            <a:ext cx="278483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Блок-схема: узел 9"/>
          <p:cNvSpPr/>
          <p:nvPr/>
        </p:nvSpPr>
        <p:spPr>
          <a:xfrm>
            <a:off x="8286776" y="285728"/>
            <a:ext cx="600076" cy="571504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Все солнечные электростанции (СЭС) подразделяют на несколько типов: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mic Sans MS" pitchFamily="66" charset="0"/>
              </a:rPr>
              <a:t>СЭС башенного типа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mic Sans MS" pitchFamily="66" charset="0"/>
              </a:rPr>
              <a:t>СЭС тарельчатого типа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mic Sans MS" pitchFamily="66" charset="0"/>
              </a:rPr>
              <a:t>СЭС, использующие фотобатареи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mic Sans MS" pitchFamily="66" charset="0"/>
              </a:rPr>
              <a:t>СЭС, использующие параболические концентраторы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mic Sans MS" pitchFamily="66" charset="0"/>
              </a:rPr>
              <a:t>Комбинированные СЭС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mic Sans MS" pitchFamily="66" charset="0"/>
              </a:rPr>
              <a:t>Аэростатные солнечные электростанции 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2050" name="Picture 2" descr="Картинка 2 из 39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572008"/>
            <a:ext cx="233928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Картинка 40 из 39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4572008"/>
            <a:ext cx="256612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www.energo-power.ru/UserFiles/Image/News/02-07-08-vep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071942"/>
            <a:ext cx="1905000" cy="23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Картинка 7 из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785926"/>
            <a:ext cx="1905000" cy="137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Блок-схема: узел 7"/>
          <p:cNvSpPr/>
          <p:nvPr/>
        </p:nvSpPr>
        <p:spPr>
          <a:xfrm>
            <a:off x="8286776" y="285728"/>
            <a:ext cx="600076" cy="571504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Генерация  электроэнергии</a:t>
            </a:r>
            <a:r>
              <a:rPr lang="ru-RU" sz="2400" dirty="0" smtClean="0">
                <a:latin typeface="Comic Sans MS" pitchFamily="66" charset="0"/>
              </a:rPr>
              <a:t> — производство электроэнергии посредством преобразования её из других видов энергии, с помощью специальных технических устройств</a:t>
            </a:r>
            <a:endParaRPr lang="ru-RU" sz="2400" dirty="0">
              <a:latin typeface="Comic Sans MS" pitchFamily="66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2928934"/>
          <a:ext cx="4000528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000628" y="2928934"/>
          <a:ext cx="3214710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4348" y="5715016"/>
            <a:ext cx="2635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Альтернативная 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энергетика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5786454"/>
            <a:ext cx="2775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Промышленная 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энергетика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0" name="Picture 4" descr="Картинка 309 из 3077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000496" y="4000504"/>
            <a:ext cx="1822377" cy="120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http://im4-tub.yandex.net/i?id=125381210-0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20" y="2857496"/>
            <a:ext cx="1706267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C:\Documents and Settings\User\Desktop\энергия\0000407108-preview.jpg"/>
          <p:cNvPicPr>
            <a:picLocks noChangeAspect="1" noChangeArrowheads="1"/>
          </p:cNvPicPr>
          <p:nvPr/>
        </p:nvPicPr>
        <p:blipFill>
          <a:blip r:embed="rId16" cstate="email"/>
          <a:srcRect l="1981" t="2907" r="1981" b="12064"/>
          <a:stretch>
            <a:fillRect/>
          </a:stretch>
        </p:blipFill>
        <p:spPr bwMode="auto">
          <a:xfrm>
            <a:off x="3571868" y="5357826"/>
            <a:ext cx="1857388" cy="123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C:\Documents and Settings\User\Desktop\энергия\Sceme-07.jpg"/>
          <p:cNvPicPr>
            <a:picLocks noChangeAspect="1" noChangeArrowheads="1"/>
          </p:cNvPicPr>
          <p:nvPr/>
        </p:nvPicPr>
        <p:blipFill>
          <a:blip r:embed="rId17" cstate="email"/>
          <a:srcRect t="16326"/>
          <a:stretch>
            <a:fillRect/>
          </a:stretch>
        </p:blipFill>
        <p:spPr bwMode="auto">
          <a:xfrm>
            <a:off x="4357686" y="2571744"/>
            <a:ext cx="1881775" cy="1285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C:\Documents and Settings\User\Desktop\энергия\turbina-de-vapor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655406" y="2000240"/>
            <a:ext cx="1257185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Блок-схема: узел 12"/>
          <p:cNvSpPr/>
          <p:nvPr/>
        </p:nvSpPr>
        <p:spPr>
          <a:xfrm>
            <a:off x="8429652" y="285728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Энергия солнечной радиации может быть преобразована в постоянный электрический ток посредством солнечных батарей — устройств, состоящих из тонких пленок кремния или других полупроводниковых материалов.</a:t>
            </a:r>
            <a:endParaRPr lang="ru-RU" sz="2400" dirty="0"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57158" y="3071810"/>
            <a:ext cx="2857520" cy="3429025"/>
            <a:chOff x="285720" y="3214686"/>
            <a:chExt cx="2857520" cy="3429025"/>
          </a:xfrm>
        </p:grpSpPr>
        <p:pic>
          <p:nvPicPr>
            <p:cNvPr id="3074" name="Picture 2" descr="Картинка 3 из 2774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5720" y="3214686"/>
              <a:ext cx="2852990" cy="1857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6" name="Picture 4" descr="Картинка 21 из 2774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5720" y="4786322"/>
              <a:ext cx="2857520" cy="18573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196" name="Picture 4" descr="Картинка 4 из 395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3071810"/>
            <a:ext cx="2571769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6000760" y="3071810"/>
            <a:ext cx="2714644" cy="3476649"/>
            <a:chOff x="6000760" y="3071810"/>
            <a:chExt cx="2714644" cy="3476649"/>
          </a:xfrm>
        </p:grpSpPr>
        <p:pic>
          <p:nvPicPr>
            <p:cNvPr id="8194" name="Picture 2" descr="Картинка 3 из 395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000760" y="3071810"/>
              <a:ext cx="2714644" cy="1785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200" name="Picture 8" descr="Картинка 109 из 3956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000760" y="4786322"/>
              <a:ext cx="2714644" cy="1762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Блок-схема: узел 11"/>
          <p:cNvSpPr/>
          <p:nvPr/>
        </p:nvSpPr>
        <p:spPr>
          <a:xfrm>
            <a:off x="8286776" y="285728"/>
            <a:ext cx="600076" cy="571504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3214686"/>
          <a:ext cx="3976694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786314" y="3286124"/>
          <a:ext cx="3976694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218" name="Picture 2" descr="Картинка 136 из 3956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00034" y="1315883"/>
            <a:ext cx="3000396" cy="197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214414" y="5072074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СЭС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2132" y="521495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СЭС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5929330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Преимущества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6000768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Недостатки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6" name="Picture 2" descr="Картинка 5 из 5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57752" y="1285860"/>
            <a:ext cx="3898613" cy="2143140"/>
          </a:xfrm>
          <a:prstGeom prst="rect">
            <a:avLst/>
          </a:prstGeom>
          <a:noFill/>
        </p:spPr>
      </p:pic>
      <p:sp>
        <p:nvSpPr>
          <p:cNvPr id="11" name="Блок-схема: узел 10"/>
          <p:cNvSpPr/>
          <p:nvPr/>
        </p:nvSpPr>
        <p:spPr>
          <a:xfrm>
            <a:off x="8286776" y="285728"/>
            <a:ext cx="600076" cy="571504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6893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Передача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7172" name="Picture 4" descr="Картинка 37 из 2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4857760"/>
            <a:ext cx="2535848" cy="169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Картинка 108 из 2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8572560" cy="31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6" name="Picture 8" descr="Картинка 116 из 20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4857760"/>
            <a:ext cx="3147999" cy="1683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8" name="Picture 10" descr="http://kp.ru/upimg/5a3e8f353c90697f8fa8aa939d18ebfb3dd46ab0/143334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4857760"/>
            <a:ext cx="2214578" cy="166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Блок-схема: узел 6"/>
          <p:cNvSpPr/>
          <p:nvPr/>
        </p:nvSpPr>
        <p:spPr>
          <a:xfrm>
            <a:off x="8286776" y="285728"/>
            <a:ext cx="600076" cy="571504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5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Эффективное использование энергии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357298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444444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етыре ступени энергосбережения: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1. Не забывайте выключать свет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2.Используйте энергосберегающие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лампочки и оборудование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3. Хорошо утеплите окна и двери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4. Установите регуляторы подачи тепла (батареи с вентилем).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027" name="Picture 3" descr="Картинка 62 из 113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1285860"/>
            <a:ext cx="2357454" cy="1874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Картинка 172 из 1138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7" y="4143380"/>
            <a:ext cx="350615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Картинка 233 из 1138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4143380"/>
            <a:ext cx="396887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Блок-схема: узел 6"/>
          <p:cNvSpPr/>
          <p:nvPr/>
        </p:nvSpPr>
        <p:spPr>
          <a:xfrm>
            <a:off x="8286776" y="285728"/>
            <a:ext cx="600076" cy="571504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71480"/>
            <a:ext cx="6385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Энергетика Красноярского края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Picture 2" descr="C:\Users\Галина Геннадьевна\Desktop\Энергетика1\выбрано\22.2120.Krasnojarskij_Kraj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428868"/>
            <a:ext cx="2570084" cy="4102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User\Desktop\энергия\красноярская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2714620"/>
            <a:ext cx="289776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128586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Красноярский край – традиционно занимает одно из лидирующих мест среди регионов России по производству электроэнергии</a:t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5000636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Ежегодно на его территории  выработка электроэнергии превышает 50 млрд. кВт/ч</a:t>
            </a:r>
            <a:endParaRPr lang="ru-RU" sz="2400" dirty="0"/>
          </a:p>
        </p:txBody>
      </p:sp>
      <p:pic>
        <p:nvPicPr>
          <p:cNvPr id="8" name="Picture 9" descr="C:\Documents and Settings\User\Desktop\энергия\крас4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2714620"/>
            <a:ext cx="2857520" cy="189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Блок-схема: узел 8"/>
          <p:cNvSpPr/>
          <p:nvPr/>
        </p:nvSpPr>
        <p:spPr>
          <a:xfrm>
            <a:off x="8286776" y="285728"/>
            <a:ext cx="600076" cy="571504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480"/>
            <a:ext cx="6385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Энергетика Красноярского края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28586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Красноярский край стал площадкой наиболее крупных проектов в области энергетики. По числу и планируемой мощности будущих энергоисточников региону в РФ нет равных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0" name="Picture 2" descr="C:\Documents and Settings\User\Desktop\энергия\красноярская2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3071810"/>
            <a:ext cx="4760786" cy="348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786314" y="4857760"/>
            <a:ext cx="37850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Энергетика</a:t>
            </a:r>
            <a:b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 Красноярского края</a:t>
            </a:r>
            <a:b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в цифрах и фактах</a:t>
            </a:r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286776" y="285728"/>
            <a:ext cx="600076" cy="571504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24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000504"/>
            <a:ext cx="3228769" cy="226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1.</a:t>
            </a:r>
            <a:r>
              <a:rPr lang="en-US" sz="2400" dirty="0" smtClean="0">
                <a:latin typeface="Comic Sans MS" pitchFamily="66" charset="0"/>
              </a:rPr>
              <a:t>http://aida ucoz.ru</a:t>
            </a:r>
          </a:p>
          <a:p>
            <a:r>
              <a:rPr lang="en-US" sz="2400" dirty="0" smtClean="0">
                <a:latin typeface="Comic Sans MS" pitchFamily="66" charset="0"/>
              </a:rPr>
              <a:t>2. http://dom- en.ru</a:t>
            </a:r>
          </a:p>
          <a:p>
            <a:r>
              <a:rPr lang="en-US" sz="2400" dirty="0" smtClean="0">
                <a:latin typeface="Comic Sans MS" pitchFamily="66" charset="0"/>
              </a:rPr>
              <a:t>3.http://www. nios.ru</a:t>
            </a:r>
          </a:p>
          <a:p>
            <a:r>
              <a:rPr lang="en-US" sz="2400" dirty="0" smtClean="0">
                <a:latin typeface="Comic Sans MS" pitchFamily="66" charset="0"/>
              </a:rPr>
              <a:t>4. www.nickelca.ru</a:t>
            </a:r>
          </a:p>
          <a:p>
            <a:r>
              <a:rPr lang="en-US" sz="2400" dirty="0" smtClean="0">
                <a:latin typeface="Comic Sans MS" pitchFamily="66" charset="0"/>
              </a:rPr>
              <a:t>5. www.finmarket.ru</a:t>
            </a:r>
          </a:p>
          <a:p>
            <a:r>
              <a:rPr lang="en-US" sz="2400" dirty="0" smtClean="0">
                <a:latin typeface="Comic Sans MS" pitchFamily="66" charset="0"/>
              </a:rPr>
              <a:t>6. dic.academic.ru</a:t>
            </a:r>
            <a:endParaRPr lang="ru-RU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Гидроэлектростанция </a:t>
            </a:r>
            <a:r>
              <a:rPr lang="ru-RU" sz="2400" dirty="0">
                <a:latin typeface="Comic Sans MS" pitchFamily="66" charset="0"/>
              </a:rPr>
              <a:t>(ГЭС</a:t>
            </a:r>
            <a:r>
              <a:rPr lang="ru-RU" sz="2400" dirty="0" smtClean="0">
                <a:latin typeface="Comic Sans MS" pitchFamily="66" charset="0"/>
              </a:rPr>
              <a:t>) -  </a:t>
            </a:r>
            <a:r>
              <a:rPr lang="ru-RU" sz="2400" dirty="0">
                <a:latin typeface="Comic Sans MS" pitchFamily="66" charset="0"/>
              </a:rPr>
              <a:t>представляет собой комплекс сооружений и оборудования, посредством которых энергия потока воды преобразуется в электрическую энергию. </a:t>
            </a:r>
          </a:p>
        </p:txBody>
      </p:sp>
      <p:pic>
        <p:nvPicPr>
          <p:cNvPr id="2050" name="Picture 2" descr="C:\Documents and Settings\User\Desktop\иллюстрации1\Íîâàÿ ñòðàíèöà 1.files\gidro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00372"/>
            <a:ext cx="2296992" cy="3257552"/>
          </a:xfrm>
          <a:prstGeom prst="rect">
            <a:avLst/>
          </a:prstGeom>
          <a:noFill/>
        </p:spPr>
      </p:pic>
      <p:pic>
        <p:nvPicPr>
          <p:cNvPr id="2051" name="Picture 3" descr="C:\Documents and Settings\User\Desktop\фестиваль 2010\энергия\крас4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2714620"/>
            <a:ext cx="269047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User\Desktop\фестиваль 2010\энергия\зал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4572008"/>
            <a:ext cx="265037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Картинка 124 из 307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929066"/>
            <a:ext cx="3357586" cy="2292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Блок-схема: узел 8"/>
          <p:cNvSpPr/>
          <p:nvPr/>
        </p:nvSpPr>
        <p:spPr>
          <a:xfrm>
            <a:off x="8429652" y="285728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00034" y="3429000"/>
          <a:ext cx="3190876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5143504" y="3500438"/>
          <a:ext cx="3190876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169" name="Picture 1" descr="C:\Documents and Settings\User\Desktop\фестиваль 2010\энергия\майнская 1.gif">
            <a:hlinkClick r:id="rId13" action="ppaction://hlinksldjump" tooltip="Майнская ГЭС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43240" y="1714488"/>
            <a:ext cx="2949699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Documents and Settings\User\Desktop\фестиваль 2010\энергия\саяно4.png">
            <a:hlinkClick r:id="rId13" action="ppaction://hlinksldjump" tooltip="Саяно - Шушенская ГЭС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85720" y="1285860"/>
            <a:ext cx="2578213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71472" y="5786454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Преимущества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5857892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Недостатки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171" name="Picture 3" descr="C:\Documents and Settings\User\Desktop\фестиваль 2010\энергия\саяно7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286512" y="1214422"/>
            <a:ext cx="2576054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71538" y="5000636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ГЭС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5143512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ГЭС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4" name="Picture 2" descr="Картинка 2 из 3077"/>
          <p:cNvPicPr>
            <a:picLocks noChangeAspect="1" noChangeArrowheads="1"/>
          </p:cNvPicPr>
          <p:nvPr/>
        </p:nvPicPr>
        <p:blipFill>
          <a:blip r:embed="rId17" cstate="email"/>
          <a:srcRect b="5804"/>
          <a:stretch>
            <a:fillRect/>
          </a:stretch>
        </p:blipFill>
        <p:spPr bwMode="auto">
          <a:xfrm>
            <a:off x="3857620" y="3786190"/>
            <a:ext cx="1760406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Блок-схема: узел 14"/>
          <p:cNvSpPr/>
          <p:nvPr/>
        </p:nvSpPr>
        <p:spPr>
          <a:xfrm>
            <a:off x="8429652" y="285728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5122" name="Picture 2" descr="Картинка 93 из 3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43182"/>
            <a:ext cx="2095500" cy="381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28586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Тепловая электростанция </a:t>
            </a:r>
            <a:r>
              <a:rPr lang="ru-RU" sz="2400" dirty="0" smtClean="0">
                <a:latin typeface="Comic Sans MS" pitchFamily="66" charset="0"/>
              </a:rPr>
              <a:t>(ТЭС) -  вырабатывает электроэнергию в результате преобразования тепловой энергии, выделяющейся при сжигании топлива. 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8" name="Picture 2" descr="http://www.ecoatominf.ru/publishs/Help2/image004.gif"/>
          <p:cNvPicPr>
            <a:picLocks noChangeAspect="1" noChangeArrowheads="1"/>
          </p:cNvPicPr>
          <p:nvPr/>
        </p:nvPicPr>
        <p:blipFill>
          <a:blip r:embed="rId5" cstate="print"/>
          <a:srcRect b="12727"/>
          <a:stretch>
            <a:fillRect/>
          </a:stretch>
        </p:blipFill>
        <p:spPr bwMode="auto">
          <a:xfrm>
            <a:off x="2643174" y="2643181"/>
            <a:ext cx="2786082" cy="385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Картинка 8 из 19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2571744"/>
            <a:ext cx="2593979" cy="173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Documents and Settings\User\Desktop\энергия\зал-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46" y="4500570"/>
            <a:ext cx="265969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Блок-схема: узел 8"/>
          <p:cNvSpPr/>
          <p:nvPr/>
        </p:nvSpPr>
        <p:spPr>
          <a:xfrm>
            <a:off x="8429652" y="285728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3429000"/>
          <a:ext cx="3857652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4786314" y="3429000"/>
          <a:ext cx="3905256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121" name="Picture 1" descr="C:\Documents and Settings\User\Desktop\фестиваль 2010\энергия\тэц1б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4282" y="1357298"/>
            <a:ext cx="266701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User\Desktop\фестиваль 2010\энергия\тэц2а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072198" y="1357298"/>
            <a:ext cx="276750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Documents and Settings\User\Desktop\фестиваль 2010\энергия\турбина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071802" y="1500174"/>
            <a:ext cx="276226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00100" y="6000768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Преимущества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6000768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Недостатки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5143512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ТЭС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8" y="5143512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ТЭС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8429652" y="285728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102" name="Picture 6" descr="Картинка 381 из 3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2095500" cy="3810000"/>
          </a:xfrm>
          <a:prstGeom prst="rect">
            <a:avLst/>
          </a:prstGeom>
          <a:noFill/>
        </p:spPr>
      </p:pic>
      <p:pic>
        <p:nvPicPr>
          <p:cNvPr id="5" name="Picture 4" descr="Схема атомной электростанци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2428868"/>
            <a:ext cx="4911362" cy="39732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214422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АЭС использует для парообразования энергию ядерного топлива . В качестве топлива используется обогащенная руда урана.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8429652" y="285728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7170" name="Picture 2" descr="Картинка 1 из 8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398976"/>
            <a:ext cx="6253552" cy="32265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214422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Основной процесс, идущий на атомной электростанции – управляемая реакция деления ядер урана-235, при котором выделяется большое количество тепла. Главная часть атомной электростанции - ядерный реактор, роль которого заключается в поддержании непрерывной реакции деления, которая не должна переходить в ядерный взрыв.</a:t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429652" y="285728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Производство электрической энергии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5126" name="Picture 6" descr="Картинка 10 из 94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28736"/>
            <a:ext cx="2507475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Картинка 3 из 948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1714488"/>
            <a:ext cx="3071834" cy="189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428596" y="3714752"/>
          <a:ext cx="3690942" cy="27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5072066" y="3714752"/>
          <a:ext cx="3690942" cy="27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9457" name="Picture 1" descr="C:\Documents and Settings\User\Desktop\энергия\1067180_1212637652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286512" y="1214422"/>
            <a:ext cx="257176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5786" y="6039169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Преимущества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6039169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Недостатки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521495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АЭС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5143512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АЭС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8429652" y="285728"/>
            <a:ext cx="457200" cy="457200"/>
          </a:xfrm>
          <a:prstGeom prst="flowChartConnec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l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pril1</Template>
  <TotalTime>0</TotalTime>
  <Words>567</Words>
  <Application>Microsoft Office PowerPoint</Application>
  <PresentationFormat>Экран (4:3)</PresentationFormat>
  <Paragraphs>165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pril1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2011-11-14T17:36:17Z</dcterms:created>
  <dcterms:modified xsi:type="dcterms:W3CDTF">2011-11-14T17:36:38Z</dcterms:modified>
</cp:coreProperties>
</file>